
<file path=[Content_Types].xml><?xml version="1.0" encoding="utf-8"?>
<Types xmlns="http://schemas.openxmlformats.org/package/2006/content-types">
  <Default Extension="glb" ContentType="model/gltf.binary"/>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4.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5.xml" ContentType="application/vnd.openxmlformats-officedocument.theme+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4" r:id="rId4"/>
    <p:sldMasterId id="2147483734" r:id="rId5"/>
    <p:sldMasterId id="2147484048" r:id="rId6"/>
    <p:sldMasterId id="2147484081" r:id="rId7"/>
    <p:sldMasterId id="2147484091" r:id="rId8"/>
    <p:sldMasterId id="2147484122" r:id="rId9"/>
  </p:sldMasterIdLst>
  <p:notesMasterIdLst>
    <p:notesMasterId r:id="rId53"/>
  </p:notesMasterIdLst>
  <p:handoutMasterIdLst>
    <p:handoutMasterId r:id="rId54"/>
  </p:handoutMasterIdLst>
  <p:sldIdLst>
    <p:sldId id="2147376813" r:id="rId10"/>
    <p:sldId id="291" r:id="rId11"/>
    <p:sldId id="2147376791" r:id="rId12"/>
    <p:sldId id="2142533251" r:id="rId13"/>
    <p:sldId id="2147376797" r:id="rId14"/>
    <p:sldId id="2147376792" r:id="rId15"/>
    <p:sldId id="288" r:id="rId16"/>
    <p:sldId id="271" r:id="rId17"/>
    <p:sldId id="285" r:id="rId18"/>
    <p:sldId id="276" r:id="rId19"/>
    <p:sldId id="257" r:id="rId20"/>
    <p:sldId id="275" r:id="rId21"/>
    <p:sldId id="260" r:id="rId22"/>
    <p:sldId id="277" r:id="rId23"/>
    <p:sldId id="278" r:id="rId24"/>
    <p:sldId id="289" r:id="rId25"/>
    <p:sldId id="2147376802" r:id="rId26"/>
    <p:sldId id="2147376793" r:id="rId27"/>
    <p:sldId id="2147376798" r:id="rId28"/>
    <p:sldId id="2147376803" r:id="rId29"/>
    <p:sldId id="2147376804" r:id="rId30"/>
    <p:sldId id="2147376794" r:id="rId31"/>
    <p:sldId id="2147376800" r:id="rId32"/>
    <p:sldId id="2147376805" r:id="rId33"/>
    <p:sldId id="2147376809" r:id="rId34"/>
    <p:sldId id="2147376806" r:id="rId35"/>
    <p:sldId id="2147376795" r:id="rId36"/>
    <p:sldId id="2147376799" r:id="rId37"/>
    <p:sldId id="345" r:id="rId38"/>
    <p:sldId id="2145707715" r:id="rId39"/>
    <p:sldId id="2147376790" r:id="rId40"/>
    <p:sldId id="2142533229" r:id="rId41"/>
    <p:sldId id="2147375126" r:id="rId42"/>
    <p:sldId id="2147375124" r:id="rId43"/>
    <p:sldId id="1602" r:id="rId44"/>
    <p:sldId id="2147376811" r:id="rId45"/>
    <p:sldId id="2147376810" r:id="rId46"/>
    <p:sldId id="2145707199" r:id="rId47"/>
    <p:sldId id="1434" r:id="rId48"/>
    <p:sldId id="2147376812" r:id="rId49"/>
    <p:sldId id="2147376796" r:id="rId50"/>
    <p:sldId id="2147376801" r:id="rId51"/>
    <p:sldId id="2145707465" r:id="rId52"/>
  </p:sldIdLst>
  <p:sldSz cx="14630400" cy="8229600"/>
  <p:notesSz cx="6858000" cy="9144000"/>
  <p:defaultText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592" userDrawn="1">
          <p15:clr>
            <a:srgbClr val="547EBF"/>
          </p15:clr>
        </p15:guide>
        <p15:guide id="2" pos="4608" userDrawn="1">
          <p15:clr>
            <a:srgbClr val="547EBF"/>
          </p15:clr>
        </p15:guide>
        <p15:guide id="3" pos="6912" userDrawn="1">
          <p15:clr>
            <a:srgbClr val="547EBF"/>
          </p15:clr>
        </p15:guide>
        <p15:guide id="4" pos="2304" userDrawn="1">
          <p15:clr>
            <a:srgbClr val="547EBF"/>
          </p15:clr>
        </p15:guide>
        <p15:guide id="5" orient="horz" pos="1296" userDrawn="1">
          <p15:clr>
            <a:srgbClr val="547EBF"/>
          </p15:clr>
        </p15:guide>
        <p15:guide id="6" orient="horz" pos="3888" userDrawn="1">
          <p15:clr>
            <a:srgbClr val="547EBF"/>
          </p15:clr>
        </p15:guide>
        <p15:guide id="7" userDrawn="1">
          <p15:clr>
            <a:srgbClr val="547EBF"/>
          </p15:clr>
        </p15:guide>
        <p15:guide id="8" pos="9216" userDrawn="1">
          <p15:clr>
            <a:srgbClr val="547EBF"/>
          </p15:clr>
        </p15:guide>
        <p15:guide id="9" orient="horz" userDrawn="1">
          <p15:clr>
            <a:srgbClr val="547EBF"/>
          </p15:clr>
        </p15:guide>
        <p15:guide id="10" orient="horz" pos="5184" userDrawn="1">
          <p15:clr>
            <a:srgbClr val="547EBF"/>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DMINIBM" initials="A" lastIdx="1" clrIdx="0"/>
  <p:cmAuthor id="2" name="Jennifer Chen" initials="JC" lastIdx="1" clrIdx="1">
    <p:extLst>
      <p:ext uri="{19B8F6BF-5375-455C-9EA6-DF929625EA0E}">
        <p15:presenceInfo xmlns:p15="http://schemas.microsoft.com/office/powerpoint/2012/main" userId="S::jennchen@tw.ibm.com::01f8a528-cdad-487e-9af8-cd42adbbc34f"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FFF00"/>
    <a:srgbClr val="D6DEFC"/>
    <a:srgbClr val="FF9300"/>
    <a:srgbClr val="E9F0F7"/>
    <a:srgbClr val="5A9CD5"/>
    <a:srgbClr val="D71521"/>
    <a:srgbClr val="62CBD8"/>
    <a:srgbClr val="A6A6A6"/>
    <a:srgbClr val="F1F2F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無樣式、無格線">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中等深淺樣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69012ECD-51FC-41F1-AA8D-1B2483CD663E}" styleName="淺色樣式 2 - 輔色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413" autoAdjust="0"/>
    <p:restoredTop sz="91582" autoAdjust="0"/>
  </p:normalViewPr>
  <p:slideViewPr>
    <p:cSldViewPr snapToObjects="1">
      <p:cViewPr varScale="1">
        <p:scale>
          <a:sx n="88" d="100"/>
          <a:sy n="88" d="100"/>
        </p:scale>
        <p:origin x="696" y="102"/>
      </p:cViewPr>
      <p:guideLst>
        <p:guide orient="horz" pos="2592"/>
        <p:guide pos="4608"/>
        <p:guide pos="6912"/>
        <p:guide pos="2304"/>
        <p:guide orient="horz" pos="1296"/>
        <p:guide orient="horz" pos="3888"/>
        <p:guide/>
        <p:guide pos="9216"/>
        <p:guide orient="horz"/>
        <p:guide orient="horz" pos="5184"/>
      </p:guideLst>
    </p:cSldViewPr>
  </p:slideViewPr>
  <p:outlineViewPr>
    <p:cViewPr>
      <p:scale>
        <a:sx n="33" d="100"/>
        <a:sy n="33" d="100"/>
      </p:scale>
      <p:origin x="0" y="-57318"/>
    </p:cViewPr>
  </p:outlineViewPr>
  <p:notesTextViewPr>
    <p:cViewPr>
      <p:scale>
        <a:sx n="1" d="1"/>
        <a:sy n="1" d="1"/>
      </p:scale>
      <p:origin x="0" y="0"/>
    </p:cViewPr>
  </p:notesTextViewPr>
  <p:sorterViewPr>
    <p:cViewPr varScale="1">
      <p:scale>
        <a:sx n="1" d="1"/>
        <a:sy n="1" d="1"/>
      </p:scale>
      <p:origin x="0" y="-9318"/>
    </p:cViewPr>
  </p:sorterViewPr>
  <p:notesViewPr>
    <p:cSldViewPr snapToObjects="1">
      <p:cViewPr varScale="1">
        <p:scale>
          <a:sx n="84" d="100"/>
          <a:sy n="84" d="100"/>
        </p:scale>
        <p:origin x="3960" y="184"/>
      </p:cViewPr>
      <p:guideLst/>
    </p:cSldViewPr>
  </p:notesViewPr>
  <p:gridSpacing cx="45720" cy="45720"/>
</p:viewPr>
</file>

<file path=ppt/_rels/presentation.xml.rels><?xml version="1.0" encoding="UTF-8" standalone="yes"?>
<Relationships xmlns="http://schemas.openxmlformats.org/package/2006/relationships"><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39" Type="http://schemas.openxmlformats.org/officeDocument/2006/relationships/slide" Target="slides/slide30.xml"/><Relationship Id="rId21" Type="http://schemas.openxmlformats.org/officeDocument/2006/relationships/slide" Target="slides/slide12.xml"/><Relationship Id="rId34" Type="http://schemas.openxmlformats.org/officeDocument/2006/relationships/slide" Target="slides/slide25.xml"/><Relationship Id="rId42" Type="http://schemas.openxmlformats.org/officeDocument/2006/relationships/slide" Target="slides/slide33.xml"/><Relationship Id="rId47" Type="http://schemas.openxmlformats.org/officeDocument/2006/relationships/slide" Target="slides/slide38.xml"/><Relationship Id="rId50" Type="http://schemas.openxmlformats.org/officeDocument/2006/relationships/slide" Target="slides/slide41.xml"/><Relationship Id="rId55" Type="http://schemas.openxmlformats.org/officeDocument/2006/relationships/commentAuthors" Target="commentAuthor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7.xml"/><Relationship Id="rId29" Type="http://schemas.openxmlformats.org/officeDocument/2006/relationships/slide" Target="slides/slide20.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slide" Target="slides/slide28.xml"/><Relationship Id="rId40" Type="http://schemas.openxmlformats.org/officeDocument/2006/relationships/slide" Target="slides/slide31.xml"/><Relationship Id="rId45" Type="http://schemas.openxmlformats.org/officeDocument/2006/relationships/slide" Target="slides/slide36.xml"/><Relationship Id="rId53" Type="http://schemas.openxmlformats.org/officeDocument/2006/relationships/notesMaster" Target="notesMasters/notesMaster1.xml"/><Relationship Id="rId58" Type="http://schemas.openxmlformats.org/officeDocument/2006/relationships/theme" Target="theme/theme1.xml"/><Relationship Id="rId5" Type="http://schemas.openxmlformats.org/officeDocument/2006/relationships/slideMaster" Target="slideMasters/slideMaster2.xml"/><Relationship Id="rId19" Type="http://schemas.openxmlformats.org/officeDocument/2006/relationships/slide" Target="slides/slide10.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slide" Target="slides/slide34.xml"/><Relationship Id="rId48" Type="http://schemas.openxmlformats.org/officeDocument/2006/relationships/slide" Target="slides/slide39.xml"/><Relationship Id="rId56" Type="http://schemas.openxmlformats.org/officeDocument/2006/relationships/presProps" Target="presProps.xml"/><Relationship Id="rId8" Type="http://schemas.openxmlformats.org/officeDocument/2006/relationships/slideMaster" Target="slideMasters/slideMaster5.xml"/><Relationship Id="rId51" Type="http://schemas.openxmlformats.org/officeDocument/2006/relationships/slide" Target="slides/slide42.xml"/><Relationship Id="rId3" Type="http://schemas.openxmlformats.org/officeDocument/2006/relationships/customXml" Target="../customXml/item3.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slide" Target="slides/slide37.xml"/><Relationship Id="rId59" Type="http://schemas.openxmlformats.org/officeDocument/2006/relationships/tableStyles" Target="tableStyles.xml"/><Relationship Id="rId20" Type="http://schemas.openxmlformats.org/officeDocument/2006/relationships/slide" Target="slides/slide11.xml"/><Relationship Id="rId41" Type="http://schemas.openxmlformats.org/officeDocument/2006/relationships/slide" Target="slides/slide32.xml"/><Relationship Id="rId54"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slide" Target="slides/slide40.xml"/><Relationship Id="rId57" Type="http://schemas.openxmlformats.org/officeDocument/2006/relationships/viewProps" Target="viewProps.xml"/><Relationship Id="rId10" Type="http://schemas.openxmlformats.org/officeDocument/2006/relationships/slide" Target="slides/slide1.xml"/><Relationship Id="rId31" Type="http://schemas.openxmlformats.org/officeDocument/2006/relationships/slide" Target="slides/slide22.xml"/><Relationship Id="rId44" Type="http://schemas.openxmlformats.org/officeDocument/2006/relationships/slide" Target="slides/slide35.xml"/><Relationship Id="rId52" Type="http://schemas.openxmlformats.org/officeDocument/2006/relationships/slide" Target="slides/slide43.xml"/></Relationships>
</file>

<file path=ppt/diagrams/_rels/data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image" Target="../media/image31.png"/></Relationships>
</file>

<file path=ppt/diagrams/_rels/drawing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image" Target="../media/image31.png"/></Relationships>
</file>

<file path=ppt/diagrams/colors1.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95FD74D-750A-4861-AC1C-2D3159BDE976}" type="doc">
      <dgm:prSet loTypeId="urn:microsoft.com/office/officeart/2005/8/layout/radial2" loCatId="relationship" qsTypeId="urn:microsoft.com/office/officeart/2005/8/quickstyle/simple5" qsCatId="simple" csTypeId="urn:microsoft.com/office/officeart/2005/8/colors/accent1_3" csCatId="accent1" phldr="1"/>
      <dgm:spPr/>
      <dgm:t>
        <a:bodyPr/>
        <a:lstStyle/>
        <a:p>
          <a:endParaRPr lang="zh-TW" altLang="en-US"/>
        </a:p>
      </dgm:t>
    </dgm:pt>
    <dgm:pt modelId="{B37F7CBD-4D30-46D6-8E9B-1FCC865855A4}">
      <dgm:prSet phldrT="[文字]" custT="1"/>
      <dgm:spPr/>
      <dgm:t>
        <a:bodyPr/>
        <a:lstStyle/>
        <a:p>
          <a:r>
            <a:rPr lang="zh-TW" altLang="en-US" sz="2400" b="1" dirty="0"/>
            <a:t>使用單位</a:t>
          </a:r>
          <a:endParaRPr lang="zh-TW" altLang="en-US" sz="2400" dirty="0"/>
        </a:p>
      </dgm:t>
    </dgm:pt>
    <dgm:pt modelId="{D82FF8BC-D6C1-4433-B61A-ADD84DA4A11E}" type="parTrans" cxnId="{35A7061A-A73F-4D4C-BD8F-544B0F1EBED0}">
      <dgm:prSet/>
      <dgm:spPr/>
      <dgm:t>
        <a:bodyPr/>
        <a:lstStyle/>
        <a:p>
          <a:endParaRPr lang="zh-TW" altLang="en-US" sz="2000"/>
        </a:p>
      </dgm:t>
    </dgm:pt>
    <dgm:pt modelId="{FD18DC37-86FC-4E71-B4EC-29ED04112558}" type="sibTrans" cxnId="{35A7061A-A73F-4D4C-BD8F-544B0F1EBED0}">
      <dgm:prSet/>
      <dgm:spPr/>
      <dgm:t>
        <a:bodyPr/>
        <a:lstStyle/>
        <a:p>
          <a:endParaRPr lang="zh-TW" altLang="en-US" sz="2000"/>
        </a:p>
      </dgm:t>
    </dgm:pt>
    <dgm:pt modelId="{06E31A40-2D2E-437E-91BE-EFF26DF420B6}">
      <dgm:prSet phldrT="[文字]" custT="1"/>
      <dgm:spPr/>
      <dgm:t>
        <a:bodyPr/>
        <a:lstStyle/>
        <a:p>
          <a:pPr>
            <a:buNone/>
          </a:pPr>
          <a:r>
            <a:rPr lang="en-US" altLang="zh-TW" sz="6600" dirty="0"/>
            <a:t> </a:t>
          </a:r>
          <a:endParaRPr lang="zh-TW" altLang="en-US" sz="6600" dirty="0"/>
        </a:p>
      </dgm:t>
    </dgm:pt>
    <dgm:pt modelId="{F96C9F60-AB71-4939-8FF0-3FA35B30B3DD}" type="parTrans" cxnId="{AEB96F56-7713-43AF-A08F-BD3052FEE4FA}">
      <dgm:prSet/>
      <dgm:spPr/>
      <dgm:t>
        <a:bodyPr/>
        <a:lstStyle/>
        <a:p>
          <a:endParaRPr lang="zh-TW" altLang="en-US" sz="2000"/>
        </a:p>
      </dgm:t>
    </dgm:pt>
    <dgm:pt modelId="{9D9B4A2A-258D-4655-AAF8-A84B92BC1833}" type="sibTrans" cxnId="{AEB96F56-7713-43AF-A08F-BD3052FEE4FA}">
      <dgm:prSet/>
      <dgm:spPr/>
      <dgm:t>
        <a:bodyPr/>
        <a:lstStyle/>
        <a:p>
          <a:endParaRPr lang="zh-TW" altLang="en-US" sz="2000"/>
        </a:p>
      </dgm:t>
    </dgm:pt>
    <dgm:pt modelId="{6E5321D0-0AA9-4E1F-B8DE-8B56E6004A24}">
      <dgm:prSet custT="1"/>
      <dgm:spPr/>
      <dgm:t>
        <a:bodyPr/>
        <a:lstStyle/>
        <a:p>
          <a:r>
            <a:rPr lang="zh-TW" altLang="en-US" sz="2400" b="1" dirty="0"/>
            <a:t>使用領域</a:t>
          </a:r>
          <a:endParaRPr lang="en-US" altLang="zh-TW" sz="2400" b="1" dirty="0"/>
        </a:p>
      </dgm:t>
    </dgm:pt>
    <dgm:pt modelId="{759B357D-43DE-4E48-8246-1ABE969592CD}" type="parTrans" cxnId="{414B6FA8-6AE5-4B3C-8604-AE3DA773A872}">
      <dgm:prSet/>
      <dgm:spPr/>
      <dgm:t>
        <a:bodyPr/>
        <a:lstStyle/>
        <a:p>
          <a:endParaRPr lang="zh-TW" altLang="en-US" sz="2000"/>
        </a:p>
      </dgm:t>
    </dgm:pt>
    <dgm:pt modelId="{192C1711-F43E-43AC-94D1-63C2B4D50B5B}" type="sibTrans" cxnId="{414B6FA8-6AE5-4B3C-8604-AE3DA773A872}">
      <dgm:prSet/>
      <dgm:spPr/>
      <dgm:t>
        <a:bodyPr/>
        <a:lstStyle/>
        <a:p>
          <a:endParaRPr lang="zh-TW" altLang="en-US" sz="2000"/>
        </a:p>
      </dgm:t>
    </dgm:pt>
    <dgm:pt modelId="{1819E7AD-DFF7-426A-A920-738F61E041DB}">
      <dgm:prSet custT="1"/>
      <dgm:spPr/>
      <dgm:t>
        <a:bodyPr/>
        <a:lstStyle/>
        <a:p>
          <a:endParaRPr lang="en-US" altLang="zh-TW" sz="6600" b="1" dirty="0"/>
        </a:p>
      </dgm:t>
    </dgm:pt>
    <dgm:pt modelId="{5D82BA75-9527-415D-A1EC-68DB2DC884D2}" type="parTrans" cxnId="{6749ED31-CB76-4B7C-9D92-C0DFEF4226AA}">
      <dgm:prSet/>
      <dgm:spPr/>
      <dgm:t>
        <a:bodyPr/>
        <a:lstStyle/>
        <a:p>
          <a:endParaRPr lang="zh-TW" altLang="en-US" sz="2000"/>
        </a:p>
      </dgm:t>
    </dgm:pt>
    <dgm:pt modelId="{A9265C34-6B4F-4FFC-946B-8AD121F5DB46}" type="sibTrans" cxnId="{6749ED31-CB76-4B7C-9D92-C0DFEF4226AA}">
      <dgm:prSet/>
      <dgm:spPr/>
      <dgm:t>
        <a:bodyPr/>
        <a:lstStyle/>
        <a:p>
          <a:endParaRPr lang="zh-TW" altLang="en-US" sz="2000"/>
        </a:p>
      </dgm:t>
    </dgm:pt>
    <dgm:pt modelId="{48F69BE0-2BBC-4B4A-88B4-26A10CD294A6}">
      <dgm:prSet custT="1"/>
      <dgm:spPr/>
      <dgm:t>
        <a:bodyPr/>
        <a:lstStyle/>
        <a:p>
          <a:r>
            <a:rPr lang="zh-TW" altLang="en-US" sz="2400" b="1" dirty="0"/>
            <a:t>負責領域</a:t>
          </a:r>
          <a:endParaRPr lang="en-US" altLang="zh-TW" sz="2400" b="1" dirty="0"/>
        </a:p>
      </dgm:t>
    </dgm:pt>
    <dgm:pt modelId="{E27CC73F-E190-47CE-944C-2D2DC64613FF}" type="parTrans" cxnId="{601FA6A5-6B80-4497-9E89-86A8007B4EDD}">
      <dgm:prSet/>
      <dgm:spPr/>
      <dgm:t>
        <a:bodyPr/>
        <a:lstStyle/>
        <a:p>
          <a:endParaRPr lang="zh-TW" altLang="en-US" sz="2000"/>
        </a:p>
      </dgm:t>
    </dgm:pt>
    <dgm:pt modelId="{C371A2D6-00A1-479E-A122-956FC9E5ADF5}" type="sibTrans" cxnId="{601FA6A5-6B80-4497-9E89-86A8007B4EDD}">
      <dgm:prSet/>
      <dgm:spPr/>
      <dgm:t>
        <a:bodyPr/>
        <a:lstStyle/>
        <a:p>
          <a:endParaRPr lang="zh-TW" altLang="en-US" sz="2000"/>
        </a:p>
      </dgm:t>
    </dgm:pt>
    <dgm:pt modelId="{F97C8E8F-4BA9-4837-AD34-6EBBEE5AEF49}">
      <dgm:prSet custT="1"/>
      <dgm:spPr/>
      <dgm:t>
        <a:bodyPr/>
        <a:lstStyle/>
        <a:p>
          <a:endParaRPr lang="en-US" altLang="zh-TW" sz="6600" b="1" dirty="0"/>
        </a:p>
      </dgm:t>
    </dgm:pt>
    <dgm:pt modelId="{6A7F21C7-5222-40A1-BD5F-200139A50402}" type="parTrans" cxnId="{D8EED166-9570-4243-B7A0-7673105EED86}">
      <dgm:prSet/>
      <dgm:spPr/>
      <dgm:t>
        <a:bodyPr/>
        <a:lstStyle/>
        <a:p>
          <a:endParaRPr lang="zh-TW" altLang="en-US" sz="2000"/>
        </a:p>
      </dgm:t>
    </dgm:pt>
    <dgm:pt modelId="{4DD280A1-CF7F-4EA4-B3A4-3062C3D53603}" type="sibTrans" cxnId="{D8EED166-9570-4243-B7A0-7673105EED86}">
      <dgm:prSet/>
      <dgm:spPr/>
      <dgm:t>
        <a:bodyPr/>
        <a:lstStyle/>
        <a:p>
          <a:endParaRPr lang="zh-TW" altLang="en-US" sz="2000"/>
        </a:p>
      </dgm:t>
    </dgm:pt>
    <dgm:pt modelId="{52CA8F0E-4653-4217-ABDD-819C44615D32}">
      <dgm:prSet custT="1"/>
      <dgm:spPr/>
      <dgm:t>
        <a:bodyPr/>
        <a:lstStyle/>
        <a:p>
          <a:r>
            <a:rPr lang="zh-TW" altLang="en-US" sz="2400" b="1" dirty="0"/>
            <a:t>開發技術</a:t>
          </a:r>
        </a:p>
      </dgm:t>
    </dgm:pt>
    <dgm:pt modelId="{2AC23470-BA22-4A88-889A-678375131365}" type="parTrans" cxnId="{68CCA8A3-C7A8-407A-97E9-34DFAEBFDC7F}">
      <dgm:prSet/>
      <dgm:spPr/>
      <dgm:t>
        <a:bodyPr/>
        <a:lstStyle/>
        <a:p>
          <a:endParaRPr lang="zh-TW" altLang="en-US" sz="2000"/>
        </a:p>
      </dgm:t>
    </dgm:pt>
    <dgm:pt modelId="{30F1A5C9-FCA8-4C0C-B145-97D0A8A25467}" type="sibTrans" cxnId="{68CCA8A3-C7A8-407A-97E9-34DFAEBFDC7F}">
      <dgm:prSet/>
      <dgm:spPr/>
      <dgm:t>
        <a:bodyPr/>
        <a:lstStyle/>
        <a:p>
          <a:endParaRPr lang="zh-TW" altLang="en-US" sz="2000"/>
        </a:p>
      </dgm:t>
    </dgm:pt>
    <dgm:pt modelId="{C205DFF0-330A-46F5-9453-943A1D0CB2D7}">
      <dgm:prSet phldrT="[文字]" custT="1"/>
      <dgm:spPr/>
      <dgm:t>
        <a:bodyPr/>
        <a:lstStyle/>
        <a:p>
          <a:endParaRPr lang="zh-TW" altLang="en-US" sz="6600" dirty="0"/>
        </a:p>
      </dgm:t>
    </dgm:pt>
    <dgm:pt modelId="{8A75E116-9FEC-4ABD-9DB3-4594771BF71C}" type="parTrans" cxnId="{83FC46E2-29DB-4940-8A85-62FD2BFE660F}">
      <dgm:prSet/>
      <dgm:spPr/>
      <dgm:t>
        <a:bodyPr/>
        <a:lstStyle/>
        <a:p>
          <a:endParaRPr lang="zh-TW" altLang="en-US" sz="2000"/>
        </a:p>
      </dgm:t>
    </dgm:pt>
    <dgm:pt modelId="{1C6F6752-4B10-436A-99E6-A6F2E64A99A3}" type="sibTrans" cxnId="{83FC46E2-29DB-4940-8A85-62FD2BFE660F}">
      <dgm:prSet/>
      <dgm:spPr/>
      <dgm:t>
        <a:bodyPr/>
        <a:lstStyle/>
        <a:p>
          <a:endParaRPr lang="zh-TW" altLang="en-US" sz="2000"/>
        </a:p>
      </dgm:t>
    </dgm:pt>
    <dgm:pt modelId="{AEA2BE86-4FBD-42D1-8EEF-86E69DC4E674}" type="pres">
      <dgm:prSet presAssocID="{895FD74D-750A-4861-AC1C-2D3159BDE976}" presName="composite" presStyleCnt="0">
        <dgm:presLayoutVars>
          <dgm:chMax val="5"/>
          <dgm:dir/>
          <dgm:animLvl val="ctr"/>
          <dgm:resizeHandles val="exact"/>
        </dgm:presLayoutVars>
      </dgm:prSet>
      <dgm:spPr/>
    </dgm:pt>
    <dgm:pt modelId="{0479E3F4-F89F-4267-9B71-67D6FDF0257B}" type="pres">
      <dgm:prSet presAssocID="{895FD74D-750A-4861-AC1C-2D3159BDE976}" presName="cycle" presStyleCnt="0"/>
      <dgm:spPr/>
    </dgm:pt>
    <dgm:pt modelId="{A4F08312-101A-48A3-B3B5-20B26DFA2284}" type="pres">
      <dgm:prSet presAssocID="{895FD74D-750A-4861-AC1C-2D3159BDE976}" presName="centerShape" presStyleCnt="0"/>
      <dgm:spPr/>
    </dgm:pt>
    <dgm:pt modelId="{0FEE1DC1-CD32-41B1-B270-7DE64BB30C72}" type="pres">
      <dgm:prSet presAssocID="{895FD74D-750A-4861-AC1C-2D3159BDE976}" presName="connSite" presStyleLbl="node1" presStyleIdx="0" presStyleCnt="5"/>
      <dgm:spPr/>
    </dgm:pt>
    <dgm:pt modelId="{C5B94412-FAA9-4586-9E63-191969F74542}" type="pres">
      <dgm:prSet presAssocID="{895FD74D-750A-4861-AC1C-2D3159BDE976}" presName="visible" presStyleLbl="node1" presStyleIdx="0" presStyleCnt="5"/>
      <dgm:spPr/>
    </dgm:pt>
    <dgm:pt modelId="{7C16577A-CFCC-4F29-B4C4-4BD34CA8A763}" type="pres">
      <dgm:prSet presAssocID="{D82FF8BC-D6C1-4433-B61A-ADD84DA4A11E}" presName="Name25" presStyleLbl="parChTrans1D1" presStyleIdx="0" presStyleCnt="4"/>
      <dgm:spPr/>
    </dgm:pt>
    <dgm:pt modelId="{2EE1A26E-2F52-4A01-B024-0DE70FA527C8}" type="pres">
      <dgm:prSet presAssocID="{B37F7CBD-4D30-46D6-8E9B-1FCC865855A4}" presName="node" presStyleCnt="0"/>
      <dgm:spPr/>
    </dgm:pt>
    <dgm:pt modelId="{BC4B939F-4F85-44D6-B50B-FE67E08B6D25}" type="pres">
      <dgm:prSet presAssocID="{B37F7CBD-4D30-46D6-8E9B-1FCC865855A4}" presName="parentNode" presStyleLbl="node1" presStyleIdx="1" presStyleCnt="5">
        <dgm:presLayoutVars>
          <dgm:chMax val="1"/>
          <dgm:bulletEnabled val="1"/>
        </dgm:presLayoutVars>
      </dgm:prSet>
      <dgm:spPr/>
    </dgm:pt>
    <dgm:pt modelId="{8AC72EC0-FE91-46DA-8B1F-E11CA29D4AB9}" type="pres">
      <dgm:prSet presAssocID="{B37F7CBD-4D30-46D6-8E9B-1FCC865855A4}" presName="childNode" presStyleLbl="revTx" presStyleIdx="0" presStyleCnt="4">
        <dgm:presLayoutVars>
          <dgm:bulletEnabled val="1"/>
        </dgm:presLayoutVars>
      </dgm:prSet>
      <dgm:spPr/>
    </dgm:pt>
    <dgm:pt modelId="{9C403FD1-90B8-425F-98B9-01171FE8C551}" type="pres">
      <dgm:prSet presAssocID="{759B357D-43DE-4E48-8246-1ABE969592CD}" presName="Name25" presStyleLbl="parChTrans1D1" presStyleIdx="1" presStyleCnt="4"/>
      <dgm:spPr/>
    </dgm:pt>
    <dgm:pt modelId="{F69C2FAF-C383-4242-A464-421EEEEDF9BC}" type="pres">
      <dgm:prSet presAssocID="{6E5321D0-0AA9-4E1F-B8DE-8B56E6004A24}" presName="node" presStyleCnt="0"/>
      <dgm:spPr/>
    </dgm:pt>
    <dgm:pt modelId="{C1D480A2-90AA-4A94-8A24-19A64991F0F8}" type="pres">
      <dgm:prSet presAssocID="{6E5321D0-0AA9-4E1F-B8DE-8B56E6004A24}" presName="parentNode" presStyleLbl="node1" presStyleIdx="2" presStyleCnt="5">
        <dgm:presLayoutVars>
          <dgm:chMax val="1"/>
          <dgm:bulletEnabled val="1"/>
        </dgm:presLayoutVars>
      </dgm:prSet>
      <dgm:spPr/>
    </dgm:pt>
    <dgm:pt modelId="{B164ABF0-C142-4B08-946B-83AEAB8254E7}" type="pres">
      <dgm:prSet presAssocID="{6E5321D0-0AA9-4E1F-B8DE-8B56E6004A24}" presName="childNode" presStyleLbl="revTx" presStyleIdx="1" presStyleCnt="4">
        <dgm:presLayoutVars>
          <dgm:bulletEnabled val="1"/>
        </dgm:presLayoutVars>
      </dgm:prSet>
      <dgm:spPr/>
    </dgm:pt>
    <dgm:pt modelId="{7343066A-7EA7-4BBE-A4D7-A80C328E9018}" type="pres">
      <dgm:prSet presAssocID="{E27CC73F-E190-47CE-944C-2D2DC64613FF}" presName="Name25" presStyleLbl="parChTrans1D1" presStyleIdx="2" presStyleCnt="4"/>
      <dgm:spPr/>
    </dgm:pt>
    <dgm:pt modelId="{235213F7-9F62-49CF-8C89-30E53FEF99D5}" type="pres">
      <dgm:prSet presAssocID="{48F69BE0-2BBC-4B4A-88B4-26A10CD294A6}" presName="node" presStyleCnt="0"/>
      <dgm:spPr/>
    </dgm:pt>
    <dgm:pt modelId="{C9F1E6BC-6C52-42E6-AED3-A6762C6F7760}" type="pres">
      <dgm:prSet presAssocID="{48F69BE0-2BBC-4B4A-88B4-26A10CD294A6}" presName="parentNode" presStyleLbl="node1" presStyleIdx="3" presStyleCnt="5">
        <dgm:presLayoutVars>
          <dgm:chMax val="1"/>
          <dgm:bulletEnabled val="1"/>
        </dgm:presLayoutVars>
      </dgm:prSet>
      <dgm:spPr/>
    </dgm:pt>
    <dgm:pt modelId="{6AEC4F3B-BF65-4717-BF9B-0BAB5A3051C5}" type="pres">
      <dgm:prSet presAssocID="{48F69BE0-2BBC-4B4A-88B4-26A10CD294A6}" presName="childNode" presStyleLbl="revTx" presStyleIdx="2" presStyleCnt="4">
        <dgm:presLayoutVars>
          <dgm:bulletEnabled val="1"/>
        </dgm:presLayoutVars>
      </dgm:prSet>
      <dgm:spPr/>
    </dgm:pt>
    <dgm:pt modelId="{8B627BDE-7DD2-44BC-9B0A-CA69247A9E07}" type="pres">
      <dgm:prSet presAssocID="{2AC23470-BA22-4A88-889A-678375131365}" presName="Name25" presStyleLbl="parChTrans1D1" presStyleIdx="3" presStyleCnt="4"/>
      <dgm:spPr/>
    </dgm:pt>
    <dgm:pt modelId="{1D2B910B-2B39-41F5-8699-0FC16256AE74}" type="pres">
      <dgm:prSet presAssocID="{52CA8F0E-4653-4217-ABDD-819C44615D32}" presName="node" presStyleCnt="0"/>
      <dgm:spPr/>
    </dgm:pt>
    <dgm:pt modelId="{935B9637-9E18-42D2-A080-53B021317455}" type="pres">
      <dgm:prSet presAssocID="{52CA8F0E-4653-4217-ABDD-819C44615D32}" presName="parentNode" presStyleLbl="node1" presStyleIdx="4" presStyleCnt="5">
        <dgm:presLayoutVars>
          <dgm:chMax val="1"/>
          <dgm:bulletEnabled val="1"/>
        </dgm:presLayoutVars>
      </dgm:prSet>
      <dgm:spPr/>
    </dgm:pt>
    <dgm:pt modelId="{D31F55E6-21FC-44C5-9896-D14A9A26F850}" type="pres">
      <dgm:prSet presAssocID="{52CA8F0E-4653-4217-ABDD-819C44615D32}" presName="childNode" presStyleLbl="revTx" presStyleIdx="3" presStyleCnt="4">
        <dgm:presLayoutVars>
          <dgm:bulletEnabled val="1"/>
        </dgm:presLayoutVars>
      </dgm:prSet>
      <dgm:spPr/>
    </dgm:pt>
  </dgm:ptLst>
  <dgm:cxnLst>
    <dgm:cxn modelId="{34A8D402-D4C2-485E-9F7F-02E29D74DCDD}" type="presOf" srcId="{06E31A40-2D2E-437E-91BE-EFF26DF420B6}" destId="{D31F55E6-21FC-44C5-9896-D14A9A26F850}" srcOrd="0" destOrd="0" presId="urn:microsoft.com/office/officeart/2005/8/layout/radial2"/>
    <dgm:cxn modelId="{35A7061A-A73F-4D4C-BD8F-544B0F1EBED0}" srcId="{895FD74D-750A-4861-AC1C-2D3159BDE976}" destId="{B37F7CBD-4D30-46D6-8E9B-1FCC865855A4}" srcOrd="0" destOrd="0" parTransId="{D82FF8BC-D6C1-4433-B61A-ADD84DA4A11E}" sibTransId="{FD18DC37-86FC-4E71-B4EC-29ED04112558}"/>
    <dgm:cxn modelId="{6749ED31-CB76-4B7C-9D92-C0DFEF4226AA}" srcId="{6E5321D0-0AA9-4E1F-B8DE-8B56E6004A24}" destId="{1819E7AD-DFF7-426A-A920-738F61E041DB}" srcOrd="0" destOrd="0" parTransId="{5D82BA75-9527-415D-A1EC-68DB2DC884D2}" sibTransId="{A9265C34-6B4F-4FFC-946B-8AD121F5DB46}"/>
    <dgm:cxn modelId="{D93A8A34-F924-415C-BBDC-D96144170FB8}" type="presOf" srcId="{52CA8F0E-4653-4217-ABDD-819C44615D32}" destId="{935B9637-9E18-42D2-A080-53B021317455}" srcOrd="0" destOrd="0" presId="urn:microsoft.com/office/officeart/2005/8/layout/radial2"/>
    <dgm:cxn modelId="{D8EED166-9570-4243-B7A0-7673105EED86}" srcId="{48F69BE0-2BBC-4B4A-88B4-26A10CD294A6}" destId="{F97C8E8F-4BA9-4837-AD34-6EBBEE5AEF49}" srcOrd="0" destOrd="0" parTransId="{6A7F21C7-5222-40A1-BD5F-200139A50402}" sibTransId="{4DD280A1-CF7F-4EA4-B3A4-3062C3D53603}"/>
    <dgm:cxn modelId="{0583DE6B-E7BE-4980-A55A-B133CBD084D9}" type="presOf" srcId="{E27CC73F-E190-47CE-944C-2D2DC64613FF}" destId="{7343066A-7EA7-4BBE-A4D7-A80C328E9018}" srcOrd="0" destOrd="0" presId="urn:microsoft.com/office/officeart/2005/8/layout/radial2"/>
    <dgm:cxn modelId="{FABBD252-7757-45EB-B80A-8FD23A5B99C3}" type="presOf" srcId="{759B357D-43DE-4E48-8246-1ABE969592CD}" destId="{9C403FD1-90B8-425F-98B9-01171FE8C551}" srcOrd="0" destOrd="0" presId="urn:microsoft.com/office/officeart/2005/8/layout/radial2"/>
    <dgm:cxn modelId="{AEB96F56-7713-43AF-A08F-BD3052FEE4FA}" srcId="{52CA8F0E-4653-4217-ABDD-819C44615D32}" destId="{06E31A40-2D2E-437E-91BE-EFF26DF420B6}" srcOrd="0" destOrd="0" parTransId="{F96C9F60-AB71-4939-8FF0-3FA35B30B3DD}" sibTransId="{9D9B4A2A-258D-4655-AAF8-A84B92BC1833}"/>
    <dgm:cxn modelId="{70918077-85FD-4FB1-9AF9-A1A664DE5ECA}" type="presOf" srcId="{895FD74D-750A-4861-AC1C-2D3159BDE976}" destId="{AEA2BE86-4FBD-42D1-8EEF-86E69DC4E674}" srcOrd="0" destOrd="0" presId="urn:microsoft.com/office/officeart/2005/8/layout/radial2"/>
    <dgm:cxn modelId="{68CCA8A3-C7A8-407A-97E9-34DFAEBFDC7F}" srcId="{895FD74D-750A-4861-AC1C-2D3159BDE976}" destId="{52CA8F0E-4653-4217-ABDD-819C44615D32}" srcOrd="3" destOrd="0" parTransId="{2AC23470-BA22-4A88-889A-678375131365}" sibTransId="{30F1A5C9-FCA8-4C0C-B145-97D0A8A25467}"/>
    <dgm:cxn modelId="{601FA6A5-6B80-4497-9E89-86A8007B4EDD}" srcId="{895FD74D-750A-4861-AC1C-2D3159BDE976}" destId="{48F69BE0-2BBC-4B4A-88B4-26A10CD294A6}" srcOrd="2" destOrd="0" parTransId="{E27CC73F-E190-47CE-944C-2D2DC64613FF}" sibTransId="{C371A2D6-00A1-479E-A122-956FC9E5ADF5}"/>
    <dgm:cxn modelId="{414B6FA8-6AE5-4B3C-8604-AE3DA773A872}" srcId="{895FD74D-750A-4861-AC1C-2D3159BDE976}" destId="{6E5321D0-0AA9-4E1F-B8DE-8B56E6004A24}" srcOrd="1" destOrd="0" parTransId="{759B357D-43DE-4E48-8246-1ABE969592CD}" sibTransId="{192C1711-F43E-43AC-94D1-63C2B4D50B5B}"/>
    <dgm:cxn modelId="{37D0A1B2-778D-4943-B135-0E2B17213335}" type="presOf" srcId="{F97C8E8F-4BA9-4837-AD34-6EBBEE5AEF49}" destId="{6AEC4F3B-BF65-4717-BF9B-0BAB5A3051C5}" srcOrd="0" destOrd="0" presId="urn:microsoft.com/office/officeart/2005/8/layout/radial2"/>
    <dgm:cxn modelId="{CBCDBEBA-DBC4-438A-A75E-1B029D0CAB31}" type="presOf" srcId="{D82FF8BC-D6C1-4433-B61A-ADD84DA4A11E}" destId="{7C16577A-CFCC-4F29-B4C4-4BD34CA8A763}" srcOrd="0" destOrd="0" presId="urn:microsoft.com/office/officeart/2005/8/layout/radial2"/>
    <dgm:cxn modelId="{86ECB0CC-4F78-42AC-9FDE-AB59ECAAD990}" type="presOf" srcId="{1819E7AD-DFF7-426A-A920-738F61E041DB}" destId="{B164ABF0-C142-4B08-946B-83AEAB8254E7}" srcOrd="0" destOrd="0" presId="urn:microsoft.com/office/officeart/2005/8/layout/radial2"/>
    <dgm:cxn modelId="{E90B84CE-20EF-463C-BDFA-45760059AE87}" type="presOf" srcId="{48F69BE0-2BBC-4B4A-88B4-26A10CD294A6}" destId="{C9F1E6BC-6C52-42E6-AED3-A6762C6F7760}" srcOrd="0" destOrd="0" presId="urn:microsoft.com/office/officeart/2005/8/layout/radial2"/>
    <dgm:cxn modelId="{83FC46E2-29DB-4940-8A85-62FD2BFE660F}" srcId="{B37F7CBD-4D30-46D6-8E9B-1FCC865855A4}" destId="{C205DFF0-330A-46F5-9453-943A1D0CB2D7}" srcOrd="0" destOrd="0" parTransId="{8A75E116-9FEC-4ABD-9DB3-4594771BF71C}" sibTransId="{1C6F6752-4B10-436A-99E6-A6F2E64A99A3}"/>
    <dgm:cxn modelId="{BBA685E3-E0A2-4338-BC03-3F9F3B865E8F}" type="presOf" srcId="{B37F7CBD-4D30-46D6-8E9B-1FCC865855A4}" destId="{BC4B939F-4F85-44D6-B50B-FE67E08B6D25}" srcOrd="0" destOrd="0" presId="urn:microsoft.com/office/officeart/2005/8/layout/radial2"/>
    <dgm:cxn modelId="{E28828E8-210A-4E54-A5E0-D99646E4B11A}" type="presOf" srcId="{2AC23470-BA22-4A88-889A-678375131365}" destId="{8B627BDE-7DD2-44BC-9B0A-CA69247A9E07}" srcOrd="0" destOrd="0" presId="urn:microsoft.com/office/officeart/2005/8/layout/radial2"/>
    <dgm:cxn modelId="{827CA3F1-5AE4-4632-8842-0569A3F68F2F}" type="presOf" srcId="{C205DFF0-330A-46F5-9453-943A1D0CB2D7}" destId="{8AC72EC0-FE91-46DA-8B1F-E11CA29D4AB9}" srcOrd="0" destOrd="0" presId="urn:microsoft.com/office/officeart/2005/8/layout/radial2"/>
    <dgm:cxn modelId="{09A5F7F8-6D00-4B9C-92EC-CF95D1D2D308}" type="presOf" srcId="{6E5321D0-0AA9-4E1F-B8DE-8B56E6004A24}" destId="{C1D480A2-90AA-4A94-8A24-19A64991F0F8}" srcOrd="0" destOrd="0" presId="urn:microsoft.com/office/officeart/2005/8/layout/radial2"/>
    <dgm:cxn modelId="{E864FD99-A614-426A-BDB7-A1FB0D5D02CD}" type="presParOf" srcId="{AEA2BE86-4FBD-42D1-8EEF-86E69DC4E674}" destId="{0479E3F4-F89F-4267-9B71-67D6FDF0257B}" srcOrd="0" destOrd="0" presId="urn:microsoft.com/office/officeart/2005/8/layout/radial2"/>
    <dgm:cxn modelId="{A5319B23-D409-468C-B03C-74377BDA2C45}" type="presParOf" srcId="{0479E3F4-F89F-4267-9B71-67D6FDF0257B}" destId="{A4F08312-101A-48A3-B3B5-20B26DFA2284}" srcOrd="0" destOrd="0" presId="urn:microsoft.com/office/officeart/2005/8/layout/radial2"/>
    <dgm:cxn modelId="{57A4B28F-9C5D-455F-B976-D579D28836CC}" type="presParOf" srcId="{A4F08312-101A-48A3-B3B5-20B26DFA2284}" destId="{0FEE1DC1-CD32-41B1-B270-7DE64BB30C72}" srcOrd="0" destOrd="0" presId="urn:microsoft.com/office/officeart/2005/8/layout/radial2"/>
    <dgm:cxn modelId="{917C035B-E5EC-42C5-9286-E5F4C8A363D5}" type="presParOf" srcId="{A4F08312-101A-48A3-B3B5-20B26DFA2284}" destId="{C5B94412-FAA9-4586-9E63-191969F74542}" srcOrd="1" destOrd="0" presId="urn:microsoft.com/office/officeart/2005/8/layout/radial2"/>
    <dgm:cxn modelId="{6E080B74-1401-4E17-B56E-A986F493D069}" type="presParOf" srcId="{0479E3F4-F89F-4267-9B71-67D6FDF0257B}" destId="{7C16577A-CFCC-4F29-B4C4-4BD34CA8A763}" srcOrd="1" destOrd="0" presId="urn:microsoft.com/office/officeart/2005/8/layout/radial2"/>
    <dgm:cxn modelId="{028D9A3A-89B1-4348-BF12-41F8BD33C86B}" type="presParOf" srcId="{0479E3F4-F89F-4267-9B71-67D6FDF0257B}" destId="{2EE1A26E-2F52-4A01-B024-0DE70FA527C8}" srcOrd="2" destOrd="0" presId="urn:microsoft.com/office/officeart/2005/8/layout/radial2"/>
    <dgm:cxn modelId="{606FA33A-059C-479C-AAF1-4B758E2EA0B0}" type="presParOf" srcId="{2EE1A26E-2F52-4A01-B024-0DE70FA527C8}" destId="{BC4B939F-4F85-44D6-B50B-FE67E08B6D25}" srcOrd="0" destOrd="0" presId="urn:microsoft.com/office/officeart/2005/8/layout/radial2"/>
    <dgm:cxn modelId="{85BDB591-EE53-4232-B25E-0A4B2C93003B}" type="presParOf" srcId="{2EE1A26E-2F52-4A01-B024-0DE70FA527C8}" destId="{8AC72EC0-FE91-46DA-8B1F-E11CA29D4AB9}" srcOrd="1" destOrd="0" presId="urn:microsoft.com/office/officeart/2005/8/layout/radial2"/>
    <dgm:cxn modelId="{9F54CF7E-38FF-4400-9B5B-424BBEF0FFD2}" type="presParOf" srcId="{0479E3F4-F89F-4267-9B71-67D6FDF0257B}" destId="{9C403FD1-90B8-425F-98B9-01171FE8C551}" srcOrd="3" destOrd="0" presId="urn:microsoft.com/office/officeart/2005/8/layout/radial2"/>
    <dgm:cxn modelId="{29620379-8455-4156-ABF0-21ECC8AE7E75}" type="presParOf" srcId="{0479E3F4-F89F-4267-9B71-67D6FDF0257B}" destId="{F69C2FAF-C383-4242-A464-421EEEEDF9BC}" srcOrd="4" destOrd="0" presId="urn:microsoft.com/office/officeart/2005/8/layout/radial2"/>
    <dgm:cxn modelId="{44067DB9-38F2-42D0-84C6-6C0BAD91056E}" type="presParOf" srcId="{F69C2FAF-C383-4242-A464-421EEEEDF9BC}" destId="{C1D480A2-90AA-4A94-8A24-19A64991F0F8}" srcOrd="0" destOrd="0" presId="urn:microsoft.com/office/officeart/2005/8/layout/radial2"/>
    <dgm:cxn modelId="{9913A933-0E87-4C6A-A85B-6F1D07A6A581}" type="presParOf" srcId="{F69C2FAF-C383-4242-A464-421EEEEDF9BC}" destId="{B164ABF0-C142-4B08-946B-83AEAB8254E7}" srcOrd="1" destOrd="0" presId="urn:microsoft.com/office/officeart/2005/8/layout/radial2"/>
    <dgm:cxn modelId="{DB20FA07-715C-4248-8EA2-2C74B527032A}" type="presParOf" srcId="{0479E3F4-F89F-4267-9B71-67D6FDF0257B}" destId="{7343066A-7EA7-4BBE-A4D7-A80C328E9018}" srcOrd="5" destOrd="0" presId="urn:microsoft.com/office/officeart/2005/8/layout/radial2"/>
    <dgm:cxn modelId="{942D708B-C133-4FA1-B9D5-9431BBC5BD55}" type="presParOf" srcId="{0479E3F4-F89F-4267-9B71-67D6FDF0257B}" destId="{235213F7-9F62-49CF-8C89-30E53FEF99D5}" srcOrd="6" destOrd="0" presId="urn:microsoft.com/office/officeart/2005/8/layout/radial2"/>
    <dgm:cxn modelId="{E1132984-11A0-412B-881B-3C6D6F230D1E}" type="presParOf" srcId="{235213F7-9F62-49CF-8C89-30E53FEF99D5}" destId="{C9F1E6BC-6C52-42E6-AED3-A6762C6F7760}" srcOrd="0" destOrd="0" presId="urn:microsoft.com/office/officeart/2005/8/layout/radial2"/>
    <dgm:cxn modelId="{F8149127-B5CA-4779-8A4A-D596EF9059E9}" type="presParOf" srcId="{235213F7-9F62-49CF-8C89-30E53FEF99D5}" destId="{6AEC4F3B-BF65-4717-BF9B-0BAB5A3051C5}" srcOrd="1" destOrd="0" presId="urn:microsoft.com/office/officeart/2005/8/layout/radial2"/>
    <dgm:cxn modelId="{9E676844-1FBF-438F-8D5B-A0D10BEED0EF}" type="presParOf" srcId="{0479E3F4-F89F-4267-9B71-67D6FDF0257B}" destId="{8B627BDE-7DD2-44BC-9B0A-CA69247A9E07}" srcOrd="7" destOrd="0" presId="urn:microsoft.com/office/officeart/2005/8/layout/radial2"/>
    <dgm:cxn modelId="{52A87F00-6E9A-42AB-9916-693C87A209C6}" type="presParOf" srcId="{0479E3F4-F89F-4267-9B71-67D6FDF0257B}" destId="{1D2B910B-2B39-41F5-8699-0FC16256AE74}" srcOrd="8" destOrd="0" presId="urn:microsoft.com/office/officeart/2005/8/layout/radial2"/>
    <dgm:cxn modelId="{FC0D370A-8F43-4570-A04D-DAFB9FF19154}" type="presParOf" srcId="{1D2B910B-2B39-41F5-8699-0FC16256AE74}" destId="{935B9637-9E18-42D2-A080-53B021317455}" srcOrd="0" destOrd="0" presId="urn:microsoft.com/office/officeart/2005/8/layout/radial2"/>
    <dgm:cxn modelId="{C0EC53AC-6248-4543-A04F-23CF185DE457}" type="presParOf" srcId="{1D2B910B-2B39-41F5-8699-0FC16256AE74}" destId="{D31F55E6-21FC-44C5-9896-D14A9A26F850}" srcOrd="1" destOrd="0" presId="urn:microsoft.com/office/officeart/2005/8/layout/radial2"/>
  </dgm:cxnLst>
  <dgm:bg/>
  <dgm:whole>
    <a:ln w="38100"/>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8425AA5-F452-4D76-9411-8F575E08C003}" type="doc">
      <dgm:prSet loTypeId="urn:microsoft.com/office/officeart/2005/8/layout/lProcess2" loCatId="list" qsTypeId="urn:microsoft.com/office/officeart/2005/8/quickstyle/simple5" qsCatId="simple" csTypeId="urn:microsoft.com/office/officeart/2005/8/colors/accent1_3" csCatId="accent1" phldr="1"/>
      <dgm:spPr/>
      <dgm:t>
        <a:bodyPr/>
        <a:lstStyle/>
        <a:p>
          <a:endParaRPr lang="zh-TW" altLang="en-US"/>
        </a:p>
      </dgm:t>
    </dgm:pt>
    <dgm:pt modelId="{D9C48A94-8D4A-4EDC-8F28-632308FBE126}">
      <dgm:prSet phldrT="[Text]"/>
      <dgm:spPr/>
      <dgm:t>
        <a:bodyPr/>
        <a:lstStyle/>
        <a:p>
          <a:r>
            <a:rPr lang="en-US" altLang="zh-TW" dirty="0">
              <a:latin typeface="微軟正黑體" panose="020B0604030504040204" pitchFamily="34" charset="-120"/>
              <a:ea typeface="微軟正黑體" panose="020B0604030504040204" pitchFamily="34" charset="-120"/>
            </a:rPr>
            <a:t>Operational Support System</a:t>
          </a:r>
          <a:endParaRPr lang="zh-TW" altLang="en-US" dirty="0">
            <a:latin typeface="微軟正黑體" panose="020B0604030504040204" pitchFamily="34" charset="-120"/>
            <a:ea typeface="微軟正黑體" panose="020B0604030504040204" pitchFamily="34" charset="-120"/>
          </a:endParaRPr>
        </a:p>
      </dgm:t>
    </dgm:pt>
    <dgm:pt modelId="{483E78AB-C7FB-44E7-A21C-2822E6B2AD05}" type="parTrans" cxnId="{79D26A5D-8313-4667-89DC-BBBD5C6D2338}">
      <dgm:prSet/>
      <dgm:spPr/>
      <dgm:t>
        <a:bodyPr/>
        <a:lstStyle/>
        <a:p>
          <a:endParaRPr lang="zh-TW" altLang="en-US">
            <a:latin typeface="微軟正黑體" panose="020B0604030504040204" pitchFamily="34" charset="-120"/>
            <a:ea typeface="微軟正黑體" panose="020B0604030504040204" pitchFamily="34" charset="-120"/>
          </a:endParaRPr>
        </a:p>
      </dgm:t>
    </dgm:pt>
    <dgm:pt modelId="{E3F0B27E-52F3-4565-BABA-A08100D64CC1}" type="sibTrans" cxnId="{79D26A5D-8313-4667-89DC-BBBD5C6D2338}">
      <dgm:prSet/>
      <dgm:spPr/>
      <dgm:t>
        <a:bodyPr/>
        <a:lstStyle/>
        <a:p>
          <a:endParaRPr lang="zh-TW" altLang="en-US">
            <a:latin typeface="微軟正黑體" panose="020B0604030504040204" pitchFamily="34" charset="-120"/>
            <a:ea typeface="微軟正黑體" panose="020B0604030504040204" pitchFamily="34" charset="-120"/>
          </a:endParaRPr>
        </a:p>
      </dgm:t>
    </dgm:pt>
    <dgm:pt modelId="{9625D874-A3BC-489A-9E27-19908E1FDD1A}">
      <dgm:prSet phldrT="[Text]"/>
      <dgm:spPr/>
      <dgm:t>
        <a:bodyPr/>
        <a:lstStyle/>
        <a:p>
          <a:r>
            <a:rPr lang="en-US" altLang="zh-TW" dirty="0">
              <a:latin typeface="微軟正黑體" panose="020B0604030504040204" pitchFamily="34" charset="-120"/>
              <a:ea typeface="微軟正黑體" panose="020B0604030504040204" pitchFamily="34" charset="-120"/>
            </a:rPr>
            <a:t>ERP</a:t>
          </a:r>
          <a:endParaRPr lang="zh-TW" altLang="en-US" dirty="0">
            <a:latin typeface="微軟正黑體" panose="020B0604030504040204" pitchFamily="34" charset="-120"/>
            <a:ea typeface="微軟正黑體" panose="020B0604030504040204" pitchFamily="34" charset="-120"/>
          </a:endParaRPr>
        </a:p>
      </dgm:t>
    </dgm:pt>
    <dgm:pt modelId="{F7978BA9-66B3-4E85-AEBD-10D24E5DFF7F}" type="parTrans" cxnId="{8AFAF17B-5DA3-4698-9831-61C1AB0D81A3}">
      <dgm:prSet/>
      <dgm:spPr/>
      <dgm:t>
        <a:bodyPr/>
        <a:lstStyle/>
        <a:p>
          <a:endParaRPr lang="zh-TW" altLang="en-US">
            <a:latin typeface="微軟正黑體" panose="020B0604030504040204" pitchFamily="34" charset="-120"/>
            <a:ea typeface="微軟正黑體" panose="020B0604030504040204" pitchFamily="34" charset="-120"/>
          </a:endParaRPr>
        </a:p>
      </dgm:t>
    </dgm:pt>
    <dgm:pt modelId="{57D325EE-0C46-4E7F-873F-F6E0C72AC6A3}" type="sibTrans" cxnId="{8AFAF17B-5DA3-4698-9831-61C1AB0D81A3}">
      <dgm:prSet/>
      <dgm:spPr/>
      <dgm:t>
        <a:bodyPr/>
        <a:lstStyle/>
        <a:p>
          <a:endParaRPr lang="zh-TW" altLang="en-US">
            <a:latin typeface="微軟正黑體" panose="020B0604030504040204" pitchFamily="34" charset="-120"/>
            <a:ea typeface="微軟正黑體" panose="020B0604030504040204" pitchFamily="34" charset="-120"/>
          </a:endParaRPr>
        </a:p>
      </dgm:t>
    </dgm:pt>
    <dgm:pt modelId="{D65ED6E3-771C-4717-911E-58E8C2B14D03}">
      <dgm:prSet phldrT="[Text]"/>
      <dgm:spPr/>
      <dgm:t>
        <a:bodyPr/>
        <a:lstStyle/>
        <a:p>
          <a:r>
            <a:rPr lang="en-US" altLang="zh-TW">
              <a:latin typeface="微軟正黑體" panose="020B0604030504040204" pitchFamily="34" charset="-120"/>
              <a:ea typeface="微軟正黑體" panose="020B0604030504040204" pitchFamily="34" charset="-120"/>
            </a:rPr>
            <a:t>MES</a:t>
          </a:r>
          <a:endParaRPr lang="en-US" altLang="zh-TW" dirty="0">
            <a:latin typeface="微軟正黑體" panose="020B0604030504040204" pitchFamily="34" charset="-120"/>
            <a:ea typeface="微軟正黑體" panose="020B0604030504040204" pitchFamily="34" charset="-120"/>
          </a:endParaRPr>
        </a:p>
      </dgm:t>
    </dgm:pt>
    <dgm:pt modelId="{7FBCF135-BF35-40B8-A2B7-86E94D27B262}" type="parTrans" cxnId="{34B7E218-438E-4C57-BF09-410A378EC792}">
      <dgm:prSet/>
      <dgm:spPr/>
      <dgm:t>
        <a:bodyPr/>
        <a:lstStyle/>
        <a:p>
          <a:endParaRPr lang="zh-TW" altLang="en-US">
            <a:latin typeface="微軟正黑體" panose="020B0604030504040204" pitchFamily="34" charset="-120"/>
            <a:ea typeface="微軟正黑體" panose="020B0604030504040204" pitchFamily="34" charset="-120"/>
          </a:endParaRPr>
        </a:p>
      </dgm:t>
    </dgm:pt>
    <dgm:pt modelId="{8433098B-3140-4494-A886-91879331AFAA}" type="sibTrans" cxnId="{34B7E218-438E-4C57-BF09-410A378EC792}">
      <dgm:prSet/>
      <dgm:spPr/>
      <dgm:t>
        <a:bodyPr/>
        <a:lstStyle/>
        <a:p>
          <a:endParaRPr lang="zh-TW" altLang="en-US">
            <a:latin typeface="微軟正黑體" panose="020B0604030504040204" pitchFamily="34" charset="-120"/>
            <a:ea typeface="微軟正黑體" panose="020B0604030504040204" pitchFamily="34" charset="-120"/>
          </a:endParaRPr>
        </a:p>
      </dgm:t>
    </dgm:pt>
    <dgm:pt modelId="{D6F20F7F-D702-4E2F-8B8B-FE661117B8D3}">
      <dgm:prSet phldrT="[Text]"/>
      <dgm:spPr>
        <a:solidFill>
          <a:schemeClr val="accent2"/>
        </a:solidFill>
      </dgm:spPr>
      <dgm:t>
        <a:bodyPr/>
        <a:lstStyle/>
        <a:p>
          <a:r>
            <a:rPr lang="en-US" altLang="zh-TW" dirty="0" err="1">
              <a:latin typeface="微軟正黑體" panose="020B0604030504040204" pitchFamily="34" charset="-120"/>
              <a:ea typeface="微軟正黑體" panose="020B0604030504040204" pitchFamily="34" charset="-120"/>
            </a:rPr>
            <a:t>dbLink</a:t>
          </a:r>
          <a:endParaRPr lang="zh-TW" altLang="en-US" dirty="0">
            <a:latin typeface="微軟正黑體" panose="020B0604030504040204" pitchFamily="34" charset="-120"/>
            <a:ea typeface="微軟正黑體" panose="020B0604030504040204" pitchFamily="34" charset="-120"/>
          </a:endParaRPr>
        </a:p>
      </dgm:t>
    </dgm:pt>
    <dgm:pt modelId="{38594CB4-B634-44B4-87BC-B4EA41A97FA3}" type="parTrans" cxnId="{98524D89-AAF0-4A14-8CAE-58C42C6D77D5}">
      <dgm:prSet/>
      <dgm:spPr/>
      <dgm:t>
        <a:bodyPr/>
        <a:lstStyle/>
        <a:p>
          <a:endParaRPr lang="zh-TW" altLang="en-US">
            <a:latin typeface="微軟正黑體" panose="020B0604030504040204" pitchFamily="34" charset="-120"/>
            <a:ea typeface="微軟正黑體" panose="020B0604030504040204" pitchFamily="34" charset="-120"/>
          </a:endParaRPr>
        </a:p>
      </dgm:t>
    </dgm:pt>
    <dgm:pt modelId="{7BA46CBD-E23F-4594-A72D-B3E537717D48}" type="sibTrans" cxnId="{98524D89-AAF0-4A14-8CAE-58C42C6D77D5}">
      <dgm:prSet/>
      <dgm:spPr/>
      <dgm:t>
        <a:bodyPr/>
        <a:lstStyle/>
        <a:p>
          <a:endParaRPr lang="zh-TW" altLang="en-US">
            <a:latin typeface="微軟正黑體" panose="020B0604030504040204" pitchFamily="34" charset="-120"/>
            <a:ea typeface="微軟正黑體" panose="020B0604030504040204" pitchFamily="34" charset="-120"/>
          </a:endParaRPr>
        </a:p>
      </dgm:t>
    </dgm:pt>
    <dgm:pt modelId="{DCEA9C75-CF15-4C5D-B7AC-D5B327957B31}">
      <dgm:prSet phldrT="[Text]"/>
      <dgm:spPr/>
      <dgm:t>
        <a:bodyPr/>
        <a:lstStyle/>
        <a:p>
          <a:r>
            <a:rPr lang="en-US" altLang="zh-TW" dirty="0">
              <a:latin typeface="微軟正黑體" panose="020B0604030504040204" pitchFamily="34" charset="-120"/>
              <a:ea typeface="微軟正黑體" panose="020B0604030504040204" pitchFamily="34" charset="-120"/>
            </a:rPr>
            <a:t>CRM</a:t>
          </a:r>
        </a:p>
      </dgm:t>
    </dgm:pt>
    <dgm:pt modelId="{890A349C-9AA6-49E3-9637-41459860597F}" type="parTrans" cxnId="{F9911885-CD9B-4628-BDB6-DA8D2F8A4E79}">
      <dgm:prSet/>
      <dgm:spPr/>
      <dgm:t>
        <a:bodyPr/>
        <a:lstStyle/>
        <a:p>
          <a:endParaRPr lang="zh-TW" altLang="en-US"/>
        </a:p>
      </dgm:t>
    </dgm:pt>
    <dgm:pt modelId="{B6031ED9-E141-480B-885C-FFEC05140B82}" type="sibTrans" cxnId="{F9911885-CD9B-4628-BDB6-DA8D2F8A4E79}">
      <dgm:prSet/>
      <dgm:spPr/>
      <dgm:t>
        <a:bodyPr/>
        <a:lstStyle/>
        <a:p>
          <a:endParaRPr lang="zh-TW" altLang="en-US"/>
        </a:p>
      </dgm:t>
    </dgm:pt>
    <dgm:pt modelId="{07603DF0-693D-4569-B018-2C09BAE74F2D}">
      <dgm:prSet phldrT="[Text]"/>
      <dgm:spPr/>
      <dgm:t>
        <a:bodyPr/>
        <a:lstStyle/>
        <a:p>
          <a:r>
            <a:rPr lang="zh-TW" altLang="en-US" dirty="0">
              <a:latin typeface="微軟正黑體" panose="020B0604030504040204" pitchFamily="34" charset="-120"/>
              <a:ea typeface="微軟正黑體" panose="020B0604030504040204" pitchFamily="34" charset="-120"/>
            </a:rPr>
            <a:t>其他</a:t>
          </a:r>
          <a:endParaRPr lang="en-US" altLang="zh-TW" dirty="0">
            <a:latin typeface="微軟正黑體" panose="020B0604030504040204" pitchFamily="34" charset="-120"/>
            <a:ea typeface="微軟正黑體" panose="020B0604030504040204" pitchFamily="34" charset="-120"/>
          </a:endParaRPr>
        </a:p>
      </dgm:t>
    </dgm:pt>
    <dgm:pt modelId="{338F83D3-45B2-4F89-A70B-83E09455EB6F}" type="parTrans" cxnId="{E9ABD418-5B8A-4780-BA89-20C037089C10}">
      <dgm:prSet/>
      <dgm:spPr/>
      <dgm:t>
        <a:bodyPr/>
        <a:lstStyle/>
        <a:p>
          <a:endParaRPr lang="zh-TW" altLang="en-US"/>
        </a:p>
      </dgm:t>
    </dgm:pt>
    <dgm:pt modelId="{51CB3BA2-0FB4-443E-86DE-8D0AA81FAF9C}" type="sibTrans" cxnId="{E9ABD418-5B8A-4780-BA89-20C037089C10}">
      <dgm:prSet/>
      <dgm:spPr/>
      <dgm:t>
        <a:bodyPr/>
        <a:lstStyle/>
        <a:p>
          <a:endParaRPr lang="zh-TW" altLang="en-US"/>
        </a:p>
      </dgm:t>
    </dgm:pt>
    <dgm:pt modelId="{B8034C74-84D5-4675-A00D-ED88E458490B}">
      <dgm:prSet phldrT="[Text]"/>
      <dgm:spPr>
        <a:ln>
          <a:solidFill>
            <a:schemeClr val="bg1">
              <a:lumMod val="75000"/>
              <a:lumOff val="25000"/>
            </a:schemeClr>
          </a:solidFill>
        </a:ln>
      </dgm:spPr>
      <dgm:t>
        <a:bodyPr/>
        <a:lstStyle/>
        <a:p>
          <a:r>
            <a:rPr lang="en-US" altLang="en-US" dirty="0">
              <a:latin typeface="微軟正黑體" panose="020B0604030504040204" pitchFamily="34" charset="-120"/>
              <a:ea typeface="微軟正黑體" panose="020B0604030504040204" pitchFamily="34" charset="-120"/>
            </a:rPr>
            <a:t>Change Data Capture</a:t>
          </a:r>
        </a:p>
      </dgm:t>
    </dgm:pt>
    <dgm:pt modelId="{81B729E6-24C4-4855-A7C0-DFB2F354324C}" type="parTrans" cxnId="{D403B9C9-04E7-477C-9F18-1C4AD8FF540C}">
      <dgm:prSet/>
      <dgm:spPr/>
      <dgm:t>
        <a:bodyPr/>
        <a:lstStyle/>
        <a:p>
          <a:endParaRPr lang="zh-TW" altLang="en-US"/>
        </a:p>
      </dgm:t>
    </dgm:pt>
    <dgm:pt modelId="{0A66DCBA-1FD0-4E0A-B1EF-4F8BDB890FCF}" type="sibTrans" cxnId="{D403B9C9-04E7-477C-9F18-1C4AD8FF540C}">
      <dgm:prSet/>
      <dgm:spPr/>
      <dgm:t>
        <a:bodyPr/>
        <a:lstStyle/>
        <a:p>
          <a:endParaRPr lang="zh-TW" altLang="en-US"/>
        </a:p>
      </dgm:t>
    </dgm:pt>
    <dgm:pt modelId="{9E4008D2-602D-4AE7-B83A-74F7FEE7AD6D}">
      <dgm:prSet phldrT="[Text]">
        <dgm:style>
          <a:lnRef idx="0">
            <a:schemeClr val="accent2"/>
          </a:lnRef>
          <a:fillRef idx="3">
            <a:schemeClr val="accent2"/>
          </a:fillRef>
          <a:effectRef idx="3">
            <a:schemeClr val="accent2"/>
          </a:effectRef>
          <a:fontRef idx="minor">
            <a:schemeClr val="lt1"/>
          </a:fontRef>
        </dgm:style>
      </dgm:prSet>
      <dgm:spPr>
        <a:ln>
          <a:solidFill>
            <a:schemeClr val="accent1"/>
          </a:solidFill>
        </a:ln>
      </dgm:spPr>
      <dgm:t>
        <a:bodyPr/>
        <a:lstStyle/>
        <a:p>
          <a:r>
            <a:rPr lang="en-US" altLang="zh-TW" dirty="0">
              <a:latin typeface="微軟正黑體" panose="020B0604030504040204" pitchFamily="34" charset="-120"/>
              <a:ea typeface="微軟正黑體" panose="020B0604030504040204" pitchFamily="34" charset="-120"/>
            </a:rPr>
            <a:t>File</a:t>
          </a:r>
          <a:endParaRPr lang="zh-TW" altLang="en-US" dirty="0">
            <a:latin typeface="微軟正黑體" panose="020B0604030504040204" pitchFamily="34" charset="-120"/>
            <a:ea typeface="微軟正黑體" panose="020B0604030504040204" pitchFamily="34" charset="-120"/>
          </a:endParaRPr>
        </a:p>
      </dgm:t>
    </dgm:pt>
    <dgm:pt modelId="{8976DC48-B57B-4713-A000-A906275BC0C7}" type="parTrans" cxnId="{D65E94A9-2BB9-4ACF-BB5E-316BE95F9ED5}">
      <dgm:prSet/>
      <dgm:spPr/>
      <dgm:t>
        <a:bodyPr/>
        <a:lstStyle/>
        <a:p>
          <a:endParaRPr lang="zh-TW" altLang="en-US"/>
        </a:p>
      </dgm:t>
    </dgm:pt>
    <dgm:pt modelId="{64A159AE-1555-4DB7-9F2C-8C3D60E6ACEF}" type="sibTrans" cxnId="{D65E94A9-2BB9-4ACF-BB5E-316BE95F9ED5}">
      <dgm:prSet/>
      <dgm:spPr/>
      <dgm:t>
        <a:bodyPr/>
        <a:lstStyle/>
        <a:p>
          <a:endParaRPr lang="zh-TW" altLang="en-US"/>
        </a:p>
      </dgm:t>
    </dgm:pt>
    <dgm:pt modelId="{5BAE5632-A8C4-4425-BAD1-08E6CE32CA52}">
      <dgm:prSet phldrT="[Text]">
        <dgm:style>
          <a:lnRef idx="2">
            <a:schemeClr val="accent5"/>
          </a:lnRef>
          <a:fillRef idx="1">
            <a:schemeClr val="lt1"/>
          </a:fillRef>
          <a:effectRef idx="0">
            <a:schemeClr val="accent5"/>
          </a:effectRef>
          <a:fontRef idx="minor">
            <a:schemeClr val="dk1"/>
          </a:fontRef>
        </dgm:style>
      </dgm:prSet>
      <dgm:spPr>
        <a:noFill/>
        <a:ln>
          <a:noFill/>
        </a:ln>
      </dgm:spPr>
      <dgm:t>
        <a:bodyPr/>
        <a:lstStyle/>
        <a:p>
          <a:endParaRPr lang="en-US" altLang="zh-TW" dirty="0">
            <a:latin typeface="微軟正黑體" panose="020B0604030504040204" pitchFamily="34" charset="-120"/>
            <a:ea typeface="微軟正黑體" panose="020B0604030504040204" pitchFamily="34" charset="-120"/>
          </a:endParaRPr>
        </a:p>
      </dgm:t>
    </dgm:pt>
    <dgm:pt modelId="{1350E451-2AB6-4C1C-B1A9-576299F48335}" type="parTrans" cxnId="{6BB581A4-A08A-442F-90FE-13D1AE348D1E}">
      <dgm:prSet/>
      <dgm:spPr/>
      <dgm:t>
        <a:bodyPr/>
        <a:lstStyle/>
        <a:p>
          <a:endParaRPr lang="zh-TW" altLang="en-US"/>
        </a:p>
      </dgm:t>
    </dgm:pt>
    <dgm:pt modelId="{75505D99-269C-4056-B4EF-100ED41B1F78}" type="sibTrans" cxnId="{6BB581A4-A08A-442F-90FE-13D1AE348D1E}">
      <dgm:prSet/>
      <dgm:spPr/>
      <dgm:t>
        <a:bodyPr/>
        <a:lstStyle/>
        <a:p>
          <a:endParaRPr lang="zh-TW" altLang="en-US"/>
        </a:p>
      </dgm:t>
    </dgm:pt>
    <dgm:pt modelId="{99965B56-C893-4D45-B701-EFEB7E1F7563}">
      <dgm:prSet phldrT="[Text]"/>
      <dgm:spPr>
        <a:noFill/>
        <a:ln>
          <a:noFill/>
        </a:ln>
      </dgm:spPr>
      <dgm:t>
        <a:bodyPr/>
        <a:lstStyle/>
        <a:p>
          <a:endParaRPr lang="zh-TW" altLang="en-US" dirty="0">
            <a:latin typeface="微軟正黑體" panose="020B0604030504040204" pitchFamily="34" charset="-120"/>
            <a:ea typeface="微軟正黑體" panose="020B0604030504040204" pitchFamily="34" charset="-120"/>
          </a:endParaRPr>
        </a:p>
      </dgm:t>
    </dgm:pt>
    <dgm:pt modelId="{7ED1D58E-3B2B-4F9C-ACEB-FCB39ECC7A57}" type="sibTrans" cxnId="{AA2678D9-A996-4949-A2C6-8E747C0C0F6D}">
      <dgm:prSet/>
      <dgm:spPr/>
      <dgm:t>
        <a:bodyPr/>
        <a:lstStyle/>
        <a:p>
          <a:endParaRPr lang="zh-TW" altLang="en-US"/>
        </a:p>
      </dgm:t>
    </dgm:pt>
    <dgm:pt modelId="{31AABA0F-DCA5-4F0A-B71A-FCA7A2695AD2}" type="parTrans" cxnId="{AA2678D9-A996-4949-A2C6-8E747C0C0F6D}">
      <dgm:prSet/>
      <dgm:spPr/>
      <dgm:t>
        <a:bodyPr/>
        <a:lstStyle/>
        <a:p>
          <a:endParaRPr lang="zh-TW" altLang="en-US"/>
        </a:p>
      </dgm:t>
    </dgm:pt>
    <dgm:pt modelId="{7226F717-B5A1-4BC3-BCF8-4E9FFD9BB0D7}">
      <dgm:prSet phldrT="[Text]"/>
      <dgm:spPr>
        <a:noFill/>
        <a:ln>
          <a:noFill/>
        </a:ln>
      </dgm:spPr>
      <dgm:t>
        <a:bodyPr/>
        <a:lstStyle/>
        <a:p>
          <a:endParaRPr lang="zh-TW" altLang="en-US" dirty="0">
            <a:latin typeface="微軟正黑體" panose="020B0604030504040204" pitchFamily="34" charset="-120"/>
            <a:ea typeface="微軟正黑體" panose="020B0604030504040204" pitchFamily="34" charset="-120"/>
          </a:endParaRPr>
        </a:p>
      </dgm:t>
    </dgm:pt>
    <dgm:pt modelId="{A96EC31B-970E-4294-8D93-0EBBFD635EBA}" type="parTrans" cxnId="{200CB794-FFB2-48CC-84EC-690C5B4DD202}">
      <dgm:prSet/>
      <dgm:spPr/>
      <dgm:t>
        <a:bodyPr/>
        <a:lstStyle/>
        <a:p>
          <a:endParaRPr lang="zh-TW" altLang="en-US"/>
        </a:p>
      </dgm:t>
    </dgm:pt>
    <dgm:pt modelId="{C4F9091B-6FE4-405A-A1B5-61270C03C59E}" type="sibTrans" cxnId="{200CB794-FFB2-48CC-84EC-690C5B4DD202}">
      <dgm:prSet/>
      <dgm:spPr/>
      <dgm:t>
        <a:bodyPr/>
        <a:lstStyle/>
        <a:p>
          <a:endParaRPr lang="zh-TW" altLang="en-US"/>
        </a:p>
      </dgm:t>
    </dgm:pt>
    <dgm:pt modelId="{6736CABB-CC33-4AFB-A510-48A940955D80}">
      <dgm:prSet phldrT="[Text]">
        <dgm:style>
          <a:lnRef idx="0">
            <a:schemeClr val="accent3"/>
          </a:lnRef>
          <a:fillRef idx="3">
            <a:schemeClr val="accent3"/>
          </a:fillRef>
          <a:effectRef idx="3">
            <a:schemeClr val="accent3"/>
          </a:effectRef>
          <a:fontRef idx="minor">
            <a:schemeClr val="lt1"/>
          </a:fontRef>
        </dgm:style>
      </dgm:prSet>
      <dgm:spPr>
        <a:ln/>
      </dgm:spPr>
      <dgm:t>
        <a:bodyPr/>
        <a:lstStyle/>
        <a:p>
          <a:endParaRPr lang="zh-TW" altLang="en-US" dirty="0">
            <a:latin typeface="微軟正黑體" panose="020B0604030504040204" pitchFamily="34" charset="-120"/>
            <a:ea typeface="微軟正黑體" panose="020B0604030504040204" pitchFamily="34" charset="-120"/>
          </a:endParaRPr>
        </a:p>
      </dgm:t>
    </dgm:pt>
    <dgm:pt modelId="{76AD8604-3327-4015-AFCA-BC6B65C5AC76}" type="sibTrans" cxnId="{8EA99E1E-D952-427E-AFA2-BD31753C0C20}">
      <dgm:prSet/>
      <dgm:spPr/>
      <dgm:t>
        <a:bodyPr/>
        <a:lstStyle/>
        <a:p>
          <a:endParaRPr lang="zh-TW" altLang="en-US"/>
        </a:p>
      </dgm:t>
    </dgm:pt>
    <dgm:pt modelId="{E9F676AF-A5D3-4F2B-9BA5-B2813B341295}" type="parTrans" cxnId="{8EA99E1E-D952-427E-AFA2-BD31753C0C20}">
      <dgm:prSet/>
      <dgm:spPr/>
      <dgm:t>
        <a:bodyPr/>
        <a:lstStyle/>
        <a:p>
          <a:endParaRPr lang="zh-TW" altLang="en-US"/>
        </a:p>
      </dgm:t>
    </dgm:pt>
    <dgm:pt modelId="{A487EC44-15D0-4F6B-AEA8-BB3AF9A577C6}">
      <dgm:prSet phldrT="[Text]">
        <dgm:style>
          <a:lnRef idx="0">
            <a:schemeClr val="accent2"/>
          </a:lnRef>
          <a:fillRef idx="3">
            <a:schemeClr val="accent2"/>
          </a:fillRef>
          <a:effectRef idx="3">
            <a:schemeClr val="accent2"/>
          </a:effectRef>
          <a:fontRef idx="minor">
            <a:schemeClr val="lt1"/>
          </a:fontRef>
        </dgm:style>
      </dgm:prSet>
      <dgm:spPr/>
      <dgm:t>
        <a:bodyPr/>
        <a:lstStyle/>
        <a:p>
          <a:r>
            <a:rPr lang="en-US" altLang="zh-TW">
              <a:latin typeface="微軟正黑體" panose="020B0604030504040204" pitchFamily="34" charset="-120"/>
              <a:ea typeface="微軟正黑體" panose="020B0604030504040204" pitchFamily="34" charset="-120"/>
            </a:rPr>
            <a:t>dbLink</a:t>
          </a:r>
          <a:endParaRPr lang="zh-TW" altLang="en-US" dirty="0">
            <a:latin typeface="微軟正黑體" panose="020B0604030504040204" pitchFamily="34" charset="-120"/>
            <a:ea typeface="微軟正黑體" panose="020B0604030504040204" pitchFamily="34" charset="-120"/>
          </a:endParaRPr>
        </a:p>
      </dgm:t>
    </dgm:pt>
    <dgm:pt modelId="{AB74DD67-7775-417E-8EC2-0F01DA88A157}" type="parTrans" cxnId="{5EDBE067-DA39-4654-9902-179B7ADBB052}">
      <dgm:prSet/>
      <dgm:spPr/>
      <dgm:t>
        <a:bodyPr/>
        <a:lstStyle/>
        <a:p>
          <a:endParaRPr lang="zh-TW" altLang="en-US"/>
        </a:p>
      </dgm:t>
    </dgm:pt>
    <dgm:pt modelId="{ACA9DD43-3C8F-4D46-98E8-304BC362C8D2}" type="sibTrans" cxnId="{5EDBE067-DA39-4654-9902-179B7ADBB052}">
      <dgm:prSet/>
      <dgm:spPr/>
      <dgm:t>
        <a:bodyPr/>
        <a:lstStyle/>
        <a:p>
          <a:endParaRPr lang="zh-TW" altLang="en-US"/>
        </a:p>
      </dgm:t>
    </dgm:pt>
    <dgm:pt modelId="{492D77C1-6E58-497F-B77E-21DD48D6C789}" type="pres">
      <dgm:prSet presAssocID="{A8425AA5-F452-4D76-9411-8F575E08C003}" presName="theList" presStyleCnt="0">
        <dgm:presLayoutVars>
          <dgm:dir/>
          <dgm:animLvl val="lvl"/>
          <dgm:resizeHandles val="exact"/>
        </dgm:presLayoutVars>
      </dgm:prSet>
      <dgm:spPr/>
    </dgm:pt>
    <dgm:pt modelId="{10013874-ED92-410E-81C5-A398349813AF}" type="pres">
      <dgm:prSet presAssocID="{D9C48A94-8D4A-4EDC-8F28-632308FBE126}" presName="compNode" presStyleCnt="0"/>
      <dgm:spPr/>
    </dgm:pt>
    <dgm:pt modelId="{66DD0FD9-7B4F-49F8-B024-26166C744AD0}" type="pres">
      <dgm:prSet presAssocID="{D9C48A94-8D4A-4EDC-8F28-632308FBE126}" presName="aNode" presStyleLbl="bgShp" presStyleIdx="0" presStyleCnt="2"/>
      <dgm:spPr/>
    </dgm:pt>
    <dgm:pt modelId="{467CFBA4-17E5-485D-958D-574D8B3B1F50}" type="pres">
      <dgm:prSet presAssocID="{D9C48A94-8D4A-4EDC-8F28-632308FBE126}" presName="textNode" presStyleLbl="bgShp" presStyleIdx="0" presStyleCnt="2"/>
      <dgm:spPr/>
    </dgm:pt>
    <dgm:pt modelId="{5E3A6113-D56F-42BB-A753-88944766E46B}" type="pres">
      <dgm:prSet presAssocID="{D9C48A94-8D4A-4EDC-8F28-632308FBE126}" presName="compChildNode" presStyleCnt="0"/>
      <dgm:spPr/>
    </dgm:pt>
    <dgm:pt modelId="{2979F503-12CF-43F9-9DEC-97FB49BF3690}" type="pres">
      <dgm:prSet presAssocID="{D9C48A94-8D4A-4EDC-8F28-632308FBE126}" presName="theInnerList" presStyleCnt="0"/>
      <dgm:spPr/>
    </dgm:pt>
    <dgm:pt modelId="{21222641-6C8C-4F30-9472-FA31A7D88B66}" type="pres">
      <dgm:prSet presAssocID="{9625D874-A3BC-489A-9E27-19908E1FDD1A}" presName="childNode" presStyleLbl="node1" presStyleIdx="0" presStyleCnt="11" custScaleY="351308">
        <dgm:presLayoutVars>
          <dgm:bulletEnabled val="1"/>
        </dgm:presLayoutVars>
      </dgm:prSet>
      <dgm:spPr/>
    </dgm:pt>
    <dgm:pt modelId="{F9777DB4-BA35-4DB2-9EDB-634FBD56FBD0}" type="pres">
      <dgm:prSet presAssocID="{9625D874-A3BC-489A-9E27-19908E1FDD1A}" presName="aSpace2" presStyleCnt="0"/>
      <dgm:spPr/>
    </dgm:pt>
    <dgm:pt modelId="{6D464E7B-57B4-46D6-B3FC-D997CF5A7122}" type="pres">
      <dgm:prSet presAssocID="{D65ED6E3-771C-4717-911E-58E8C2B14D03}" presName="childNode" presStyleLbl="node1" presStyleIdx="1" presStyleCnt="11">
        <dgm:presLayoutVars>
          <dgm:bulletEnabled val="1"/>
        </dgm:presLayoutVars>
      </dgm:prSet>
      <dgm:spPr/>
    </dgm:pt>
    <dgm:pt modelId="{35038766-FDC5-48A1-B5BF-7BC63B5218B5}" type="pres">
      <dgm:prSet presAssocID="{D65ED6E3-771C-4717-911E-58E8C2B14D03}" presName="aSpace2" presStyleCnt="0"/>
      <dgm:spPr/>
    </dgm:pt>
    <dgm:pt modelId="{0C471438-2399-404D-B6F2-93AE197E5702}" type="pres">
      <dgm:prSet presAssocID="{DCEA9C75-CF15-4C5D-B7AC-D5B327957B31}" presName="childNode" presStyleLbl="node1" presStyleIdx="2" presStyleCnt="11">
        <dgm:presLayoutVars>
          <dgm:bulletEnabled val="1"/>
        </dgm:presLayoutVars>
      </dgm:prSet>
      <dgm:spPr/>
    </dgm:pt>
    <dgm:pt modelId="{8C9084F2-B3AF-43FB-B3AD-DDEBC1B0F17B}" type="pres">
      <dgm:prSet presAssocID="{DCEA9C75-CF15-4C5D-B7AC-D5B327957B31}" presName="aSpace2" presStyleCnt="0"/>
      <dgm:spPr/>
    </dgm:pt>
    <dgm:pt modelId="{C62ECA6F-5C6F-4DF5-A35E-69B259DB189C}" type="pres">
      <dgm:prSet presAssocID="{07603DF0-693D-4569-B018-2C09BAE74F2D}" presName="childNode" presStyleLbl="node1" presStyleIdx="3" presStyleCnt="11">
        <dgm:presLayoutVars>
          <dgm:bulletEnabled val="1"/>
        </dgm:presLayoutVars>
      </dgm:prSet>
      <dgm:spPr/>
    </dgm:pt>
    <dgm:pt modelId="{B955655E-4573-4ACE-8684-E9F0C740E200}" type="pres">
      <dgm:prSet presAssocID="{07603DF0-693D-4569-B018-2C09BAE74F2D}" presName="aSpace2" presStyleCnt="0"/>
      <dgm:spPr/>
    </dgm:pt>
    <dgm:pt modelId="{80F6AE6B-EA40-40A6-BFA8-681CB326E024}" type="pres">
      <dgm:prSet presAssocID="{5BAE5632-A8C4-4425-BAD1-08E6CE32CA52}" presName="childNode" presStyleLbl="node1" presStyleIdx="4" presStyleCnt="11">
        <dgm:presLayoutVars>
          <dgm:bulletEnabled val="1"/>
        </dgm:presLayoutVars>
      </dgm:prSet>
      <dgm:spPr/>
    </dgm:pt>
    <dgm:pt modelId="{CC478A14-A35A-49F7-B1BF-2B8630B116A9}" type="pres">
      <dgm:prSet presAssocID="{D9C48A94-8D4A-4EDC-8F28-632308FBE126}" presName="aSpace" presStyleCnt="0"/>
      <dgm:spPr/>
    </dgm:pt>
    <dgm:pt modelId="{D1E27068-47B8-46C3-B356-944F3796C5AA}" type="pres">
      <dgm:prSet presAssocID="{B8034C74-84D5-4675-A00D-ED88E458490B}" presName="compNode" presStyleCnt="0"/>
      <dgm:spPr/>
    </dgm:pt>
    <dgm:pt modelId="{97A4CD75-0D55-47FB-B51A-53ED152D37E4}" type="pres">
      <dgm:prSet presAssocID="{B8034C74-84D5-4675-A00D-ED88E458490B}" presName="aNode" presStyleLbl="bgShp" presStyleIdx="1" presStyleCnt="2" custLinFactNeighborX="-2540" custLinFactNeighborY="-3131"/>
      <dgm:spPr/>
    </dgm:pt>
    <dgm:pt modelId="{FBFA015B-147C-402E-800B-170D1525106A}" type="pres">
      <dgm:prSet presAssocID="{B8034C74-84D5-4675-A00D-ED88E458490B}" presName="textNode" presStyleLbl="bgShp" presStyleIdx="1" presStyleCnt="2"/>
      <dgm:spPr/>
    </dgm:pt>
    <dgm:pt modelId="{C4DD7FBF-EB65-46C5-B5B9-0AF816A307C1}" type="pres">
      <dgm:prSet presAssocID="{B8034C74-84D5-4675-A00D-ED88E458490B}" presName="compChildNode" presStyleCnt="0"/>
      <dgm:spPr/>
    </dgm:pt>
    <dgm:pt modelId="{0D14E9BF-E6DA-4517-BFB0-DB115DF1EFCF}" type="pres">
      <dgm:prSet presAssocID="{B8034C74-84D5-4675-A00D-ED88E458490B}" presName="theInnerList" presStyleCnt="0"/>
      <dgm:spPr/>
    </dgm:pt>
    <dgm:pt modelId="{8BAC68D7-903A-4DF3-B1CA-DDC44A9DD6A5}" type="pres">
      <dgm:prSet presAssocID="{D6F20F7F-D702-4E2F-8B8B-FE661117B8D3}" presName="childNode" presStyleLbl="node1" presStyleIdx="5" presStyleCnt="11" custScaleY="208592">
        <dgm:presLayoutVars>
          <dgm:bulletEnabled val="1"/>
        </dgm:presLayoutVars>
      </dgm:prSet>
      <dgm:spPr>
        <a:prstGeom prst="rightArrow">
          <a:avLst/>
        </a:prstGeom>
      </dgm:spPr>
    </dgm:pt>
    <dgm:pt modelId="{4AE0D81A-8A32-468A-863E-0150988A611C}" type="pres">
      <dgm:prSet presAssocID="{D6F20F7F-D702-4E2F-8B8B-FE661117B8D3}" presName="aSpace2" presStyleCnt="0"/>
      <dgm:spPr/>
    </dgm:pt>
    <dgm:pt modelId="{C422490B-9336-4091-8452-6D3C1F8AC30B}" type="pres">
      <dgm:prSet presAssocID="{7226F717-B5A1-4BC3-BCF8-4E9FFD9BB0D7}" presName="childNode" presStyleLbl="node1" presStyleIdx="6" presStyleCnt="11">
        <dgm:presLayoutVars>
          <dgm:bulletEnabled val="1"/>
        </dgm:presLayoutVars>
      </dgm:prSet>
      <dgm:spPr/>
    </dgm:pt>
    <dgm:pt modelId="{8F82DD6F-F61E-41FD-BE5E-C78DDCB14857}" type="pres">
      <dgm:prSet presAssocID="{7226F717-B5A1-4BC3-BCF8-4E9FFD9BB0D7}" presName="aSpace2" presStyleCnt="0"/>
      <dgm:spPr/>
    </dgm:pt>
    <dgm:pt modelId="{7FEC969D-6B33-42A3-B6ED-C456917724A3}" type="pres">
      <dgm:prSet presAssocID="{99965B56-C893-4D45-B701-EFEB7E1F7563}" presName="childNode" presStyleLbl="node1" presStyleIdx="7" presStyleCnt="11" custScaleY="97867">
        <dgm:presLayoutVars>
          <dgm:bulletEnabled val="1"/>
        </dgm:presLayoutVars>
      </dgm:prSet>
      <dgm:spPr/>
    </dgm:pt>
    <dgm:pt modelId="{6790D106-0045-4515-A412-54B0B37277F7}" type="pres">
      <dgm:prSet presAssocID="{99965B56-C893-4D45-B701-EFEB7E1F7563}" presName="aSpace2" presStyleCnt="0"/>
      <dgm:spPr/>
    </dgm:pt>
    <dgm:pt modelId="{5DE24BE5-25E3-4657-9DD7-A9C72C3D8F81}" type="pres">
      <dgm:prSet presAssocID="{A487EC44-15D0-4F6B-AEA8-BB3AF9A577C6}" presName="childNode" presStyleLbl="node1" presStyleIdx="8" presStyleCnt="11" custScaleY="180130" custLinFactY="-26556" custLinFactNeighborX="-572" custLinFactNeighborY="-100000">
        <dgm:presLayoutVars>
          <dgm:bulletEnabled val="1"/>
        </dgm:presLayoutVars>
      </dgm:prSet>
      <dgm:spPr>
        <a:prstGeom prst="rightArrow">
          <a:avLst/>
        </a:prstGeom>
      </dgm:spPr>
    </dgm:pt>
    <dgm:pt modelId="{5C8E18B3-836D-4A6B-8ED5-4AA9B4C7C60B}" type="pres">
      <dgm:prSet presAssocID="{A487EC44-15D0-4F6B-AEA8-BB3AF9A577C6}" presName="aSpace2" presStyleCnt="0"/>
      <dgm:spPr/>
    </dgm:pt>
    <dgm:pt modelId="{569521D1-2369-4FF9-96BE-510F5ABE9D04}" type="pres">
      <dgm:prSet presAssocID="{9E4008D2-602D-4AE7-B83A-74F7FEE7AD6D}" presName="childNode" presStyleLbl="node1" presStyleIdx="9" presStyleCnt="11" custScaleY="151113" custLinFactY="-61202" custLinFactNeighborX="1159" custLinFactNeighborY="-100000">
        <dgm:presLayoutVars>
          <dgm:bulletEnabled val="1"/>
        </dgm:presLayoutVars>
      </dgm:prSet>
      <dgm:spPr>
        <a:prstGeom prst="flowChartMultidocument">
          <a:avLst/>
        </a:prstGeom>
      </dgm:spPr>
    </dgm:pt>
    <dgm:pt modelId="{A137CBF6-A88C-43C2-B2AA-DA3F9D8F39A9}" type="pres">
      <dgm:prSet presAssocID="{9E4008D2-602D-4AE7-B83A-74F7FEE7AD6D}" presName="aSpace2" presStyleCnt="0"/>
      <dgm:spPr/>
    </dgm:pt>
    <dgm:pt modelId="{BF3D530A-65FD-44F4-8873-A72DAE099132}" type="pres">
      <dgm:prSet presAssocID="{6736CABB-CC33-4AFB-A510-48A940955D80}" presName="childNode" presStyleLbl="node1" presStyleIdx="10" presStyleCnt="11" custScaleY="157532">
        <dgm:presLayoutVars>
          <dgm:bulletEnabled val="1"/>
        </dgm:presLayoutVars>
      </dgm:prSet>
      <dgm:spPr>
        <a:prstGeom prst="bentArrow">
          <a:avLst/>
        </a:prstGeom>
      </dgm:spPr>
    </dgm:pt>
  </dgm:ptLst>
  <dgm:cxnLst>
    <dgm:cxn modelId="{310F1009-4188-48D8-BB4D-3B6267C20309}" type="presOf" srcId="{B8034C74-84D5-4675-A00D-ED88E458490B}" destId="{FBFA015B-147C-402E-800B-170D1525106A}" srcOrd="1" destOrd="0" presId="urn:microsoft.com/office/officeart/2005/8/layout/lProcess2"/>
    <dgm:cxn modelId="{B16E1A13-C746-4CB4-B201-CB451B7C46D5}" type="presOf" srcId="{6736CABB-CC33-4AFB-A510-48A940955D80}" destId="{BF3D530A-65FD-44F4-8873-A72DAE099132}" srcOrd="0" destOrd="0" presId="urn:microsoft.com/office/officeart/2005/8/layout/lProcess2"/>
    <dgm:cxn modelId="{E9ABD418-5B8A-4780-BA89-20C037089C10}" srcId="{D9C48A94-8D4A-4EDC-8F28-632308FBE126}" destId="{07603DF0-693D-4569-B018-2C09BAE74F2D}" srcOrd="3" destOrd="0" parTransId="{338F83D3-45B2-4F89-A70B-83E09455EB6F}" sibTransId="{51CB3BA2-0FB4-443E-86DE-8D0AA81FAF9C}"/>
    <dgm:cxn modelId="{34B7E218-438E-4C57-BF09-410A378EC792}" srcId="{D9C48A94-8D4A-4EDC-8F28-632308FBE126}" destId="{D65ED6E3-771C-4717-911E-58E8C2B14D03}" srcOrd="1" destOrd="0" parTransId="{7FBCF135-BF35-40B8-A2B7-86E94D27B262}" sibTransId="{8433098B-3140-4494-A886-91879331AFAA}"/>
    <dgm:cxn modelId="{8EA99E1E-D952-427E-AFA2-BD31753C0C20}" srcId="{B8034C74-84D5-4675-A00D-ED88E458490B}" destId="{6736CABB-CC33-4AFB-A510-48A940955D80}" srcOrd="5" destOrd="0" parTransId="{E9F676AF-A5D3-4F2B-9BA5-B2813B341295}" sibTransId="{76AD8604-3327-4015-AFCA-BC6B65C5AC76}"/>
    <dgm:cxn modelId="{DEEB492C-18FB-41E3-90CF-56F3F6E324B6}" type="presOf" srcId="{07603DF0-693D-4569-B018-2C09BAE74F2D}" destId="{C62ECA6F-5C6F-4DF5-A35E-69B259DB189C}" srcOrd="0" destOrd="0" presId="urn:microsoft.com/office/officeart/2005/8/layout/lProcess2"/>
    <dgm:cxn modelId="{79D26A5D-8313-4667-89DC-BBBD5C6D2338}" srcId="{A8425AA5-F452-4D76-9411-8F575E08C003}" destId="{D9C48A94-8D4A-4EDC-8F28-632308FBE126}" srcOrd="0" destOrd="0" parTransId="{483E78AB-C7FB-44E7-A21C-2822E6B2AD05}" sibTransId="{E3F0B27E-52F3-4565-BABA-A08100D64CC1}"/>
    <dgm:cxn modelId="{5EDBE067-DA39-4654-9902-179B7ADBB052}" srcId="{B8034C74-84D5-4675-A00D-ED88E458490B}" destId="{A487EC44-15D0-4F6B-AEA8-BB3AF9A577C6}" srcOrd="3" destOrd="0" parTransId="{AB74DD67-7775-417E-8EC2-0F01DA88A157}" sibTransId="{ACA9DD43-3C8F-4D46-98E8-304BC362C8D2}"/>
    <dgm:cxn modelId="{29276870-66A8-447B-BB24-BAE0D99270EE}" type="presOf" srcId="{A487EC44-15D0-4F6B-AEA8-BB3AF9A577C6}" destId="{5DE24BE5-25E3-4657-9DD7-A9C72C3D8F81}" srcOrd="0" destOrd="0" presId="urn:microsoft.com/office/officeart/2005/8/layout/lProcess2"/>
    <dgm:cxn modelId="{96821475-9393-4C4D-A38D-E6417D073C7E}" type="presOf" srcId="{D6F20F7F-D702-4E2F-8B8B-FE661117B8D3}" destId="{8BAC68D7-903A-4DF3-B1CA-DDC44A9DD6A5}" srcOrd="0" destOrd="0" presId="urn:microsoft.com/office/officeart/2005/8/layout/lProcess2"/>
    <dgm:cxn modelId="{8AFAF17B-5DA3-4698-9831-61C1AB0D81A3}" srcId="{D9C48A94-8D4A-4EDC-8F28-632308FBE126}" destId="{9625D874-A3BC-489A-9E27-19908E1FDD1A}" srcOrd="0" destOrd="0" parTransId="{F7978BA9-66B3-4E85-AEBD-10D24E5DFF7F}" sibTransId="{57D325EE-0C46-4E7F-873F-F6E0C72AC6A3}"/>
    <dgm:cxn modelId="{CCFCE382-7C62-421B-B236-B4675BEFB056}" type="presOf" srcId="{7226F717-B5A1-4BC3-BCF8-4E9FFD9BB0D7}" destId="{C422490B-9336-4091-8452-6D3C1F8AC30B}" srcOrd="0" destOrd="0" presId="urn:microsoft.com/office/officeart/2005/8/layout/lProcess2"/>
    <dgm:cxn modelId="{F9911885-CD9B-4628-BDB6-DA8D2F8A4E79}" srcId="{D9C48A94-8D4A-4EDC-8F28-632308FBE126}" destId="{DCEA9C75-CF15-4C5D-B7AC-D5B327957B31}" srcOrd="2" destOrd="0" parTransId="{890A349C-9AA6-49E3-9637-41459860597F}" sibTransId="{B6031ED9-E141-480B-885C-FFEC05140B82}"/>
    <dgm:cxn modelId="{98524D89-AAF0-4A14-8CAE-58C42C6D77D5}" srcId="{B8034C74-84D5-4675-A00D-ED88E458490B}" destId="{D6F20F7F-D702-4E2F-8B8B-FE661117B8D3}" srcOrd="0" destOrd="0" parTransId="{38594CB4-B634-44B4-87BC-B4EA41A97FA3}" sibTransId="{7BA46CBD-E23F-4594-A72D-B3E537717D48}"/>
    <dgm:cxn modelId="{2329548F-A595-4049-8AC2-FA03B62B428A}" type="presOf" srcId="{99965B56-C893-4D45-B701-EFEB7E1F7563}" destId="{7FEC969D-6B33-42A3-B6ED-C456917724A3}" srcOrd="0" destOrd="0" presId="urn:microsoft.com/office/officeart/2005/8/layout/lProcess2"/>
    <dgm:cxn modelId="{D9526893-B156-4D74-9CA9-578F7CD35E23}" type="presOf" srcId="{5BAE5632-A8C4-4425-BAD1-08E6CE32CA52}" destId="{80F6AE6B-EA40-40A6-BFA8-681CB326E024}" srcOrd="0" destOrd="0" presId="urn:microsoft.com/office/officeart/2005/8/layout/lProcess2"/>
    <dgm:cxn modelId="{200CB794-FFB2-48CC-84EC-690C5B4DD202}" srcId="{B8034C74-84D5-4675-A00D-ED88E458490B}" destId="{7226F717-B5A1-4BC3-BCF8-4E9FFD9BB0D7}" srcOrd="1" destOrd="0" parTransId="{A96EC31B-970E-4294-8D93-0EBBFD635EBA}" sibTransId="{C4F9091B-6FE4-405A-A1B5-61270C03C59E}"/>
    <dgm:cxn modelId="{0B361695-31D7-4182-99C2-C99721BE539D}" type="presOf" srcId="{A8425AA5-F452-4D76-9411-8F575E08C003}" destId="{492D77C1-6E58-497F-B77E-21DD48D6C789}" srcOrd="0" destOrd="0" presId="urn:microsoft.com/office/officeart/2005/8/layout/lProcess2"/>
    <dgm:cxn modelId="{8684B295-3EF5-4A60-B0F3-AD1080547DDF}" type="presOf" srcId="{DCEA9C75-CF15-4C5D-B7AC-D5B327957B31}" destId="{0C471438-2399-404D-B6F2-93AE197E5702}" srcOrd="0" destOrd="0" presId="urn:microsoft.com/office/officeart/2005/8/layout/lProcess2"/>
    <dgm:cxn modelId="{18FFF19B-5310-4DF2-83FE-305319A7F4A9}" type="presOf" srcId="{D9C48A94-8D4A-4EDC-8F28-632308FBE126}" destId="{467CFBA4-17E5-485D-958D-574D8B3B1F50}" srcOrd="1" destOrd="0" presId="urn:microsoft.com/office/officeart/2005/8/layout/lProcess2"/>
    <dgm:cxn modelId="{6BB581A4-A08A-442F-90FE-13D1AE348D1E}" srcId="{D9C48A94-8D4A-4EDC-8F28-632308FBE126}" destId="{5BAE5632-A8C4-4425-BAD1-08E6CE32CA52}" srcOrd="4" destOrd="0" parTransId="{1350E451-2AB6-4C1C-B1A9-576299F48335}" sibTransId="{75505D99-269C-4056-B4EF-100ED41B1F78}"/>
    <dgm:cxn modelId="{949DF1A4-957B-43E4-9D65-4A4E73B3D5DE}" type="presOf" srcId="{9625D874-A3BC-489A-9E27-19908E1FDD1A}" destId="{21222641-6C8C-4F30-9472-FA31A7D88B66}" srcOrd="0" destOrd="0" presId="urn:microsoft.com/office/officeart/2005/8/layout/lProcess2"/>
    <dgm:cxn modelId="{D65E94A9-2BB9-4ACF-BB5E-316BE95F9ED5}" srcId="{B8034C74-84D5-4675-A00D-ED88E458490B}" destId="{9E4008D2-602D-4AE7-B83A-74F7FEE7AD6D}" srcOrd="4" destOrd="0" parTransId="{8976DC48-B57B-4713-A000-A906275BC0C7}" sibTransId="{64A159AE-1555-4DB7-9F2C-8C3D60E6ACEF}"/>
    <dgm:cxn modelId="{E46A9AA9-7E95-429C-AF33-DD22E2B5FCC6}" type="presOf" srcId="{D65ED6E3-771C-4717-911E-58E8C2B14D03}" destId="{6D464E7B-57B4-46D6-B3FC-D997CF5A7122}" srcOrd="0" destOrd="0" presId="urn:microsoft.com/office/officeart/2005/8/layout/lProcess2"/>
    <dgm:cxn modelId="{F1A0A1C0-5F5A-46D8-A1F4-209F4BD67361}" type="presOf" srcId="{9E4008D2-602D-4AE7-B83A-74F7FEE7AD6D}" destId="{569521D1-2369-4FF9-96BE-510F5ABE9D04}" srcOrd="0" destOrd="0" presId="urn:microsoft.com/office/officeart/2005/8/layout/lProcess2"/>
    <dgm:cxn modelId="{D403B9C9-04E7-477C-9F18-1C4AD8FF540C}" srcId="{A8425AA5-F452-4D76-9411-8F575E08C003}" destId="{B8034C74-84D5-4675-A00D-ED88E458490B}" srcOrd="1" destOrd="0" parTransId="{81B729E6-24C4-4855-A7C0-DFB2F354324C}" sibTransId="{0A66DCBA-1FD0-4E0A-B1EF-4F8BDB890FCF}"/>
    <dgm:cxn modelId="{DA9A3FD0-DEFE-4BD1-BDE4-5057B2818AF9}" type="presOf" srcId="{D9C48A94-8D4A-4EDC-8F28-632308FBE126}" destId="{66DD0FD9-7B4F-49F8-B024-26166C744AD0}" srcOrd="0" destOrd="0" presId="urn:microsoft.com/office/officeart/2005/8/layout/lProcess2"/>
    <dgm:cxn modelId="{AA2678D9-A996-4949-A2C6-8E747C0C0F6D}" srcId="{B8034C74-84D5-4675-A00D-ED88E458490B}" destId="{99965B56-C893-4D45-B701-EFEB7E1F7563}" srcOrd="2" destOrd="0" parTransId="{31AABA0F-DCA5-4F0A-B71A-FCA7A2695AD2}" sibTransId="{7ED1D58E-3B2B-4F9C-ACEB-FCB39ECC7A57}"/>
    <dgm:cxn modelId="{0C1498FD-E531-4675-9C5A-CB4B4671B883}" type="presOf" srcId="{B8034C74-84D5-4675-A00D-ED88E458490B}" destId="{97A4CD75-0D55-47FB-B51A-53ED152D37E4}" srcOrd="0" destOrd="0" presId="urn:microsoft.com/office/officeart/2005/8/layout/lProcess2"/>
    <dgm:cxn modelId="{59D90B5D-FF64-42AA-B3B3-45D055F12BC5}" type="presParOf" srcId="{492D77C1-6E58-497F-B77E-21DD48D6C789}" destId="{10013874-ED92-410E-81C5-A398349813AF}" srcOrd="0" destOrd="0" presId="urn:microsoft.com/office/officeart/2005/8/layout/lProcess2"/>
    <dgm:cxn modelId="{ED4AE335-A2CA-4C17-9CF7-583A7C683F7B}" type="presParOf" srcId="{10013874-ED92-410E-81C5-A398349813AF}" destId="{66DD0FD9-7B4F-49F8-B024-26166C744AD0}" srcOrd="0" destOrd="0" presId="urn:microsoft.com/office/officeart/2005/8/layout/lProcess2"/>
    <dgm:cxn modelId="{D2AEA4E0-773F-44F3-9F39-19F770CD142B}" type="presParOf" srcId="{10013874-ED92-410E-81C5-A398349813AF}" destId="{467CFBA4-17E5-485D-958D-574D8B3B1F50}" srcOrd="1" destOrd="0" presId="urn:microsoft.com/office/officeart/2005/8/layout/lProcess2"/>
    <dgm:cxn modelId="{28E11597-4D08-4BF0-AFF3-5086826E60A9}" type="presParOf" srcId="{10013874-ED92-410E-81C5-A398349813AF}" destId="{5E3A6113-D56F-42BB-A753-88944766E46B}" srcOrd="2" destOrd="0" presId="urn:microsoft.com/office/officeart/2005/8/layout/lProcess2"/>
    <dgm:cxn modelId="{2F5A3B6C-CDB7-433F-9EFB-A634A94DF0BF}" type="presParOf" srcId="{5E3A6113-D56F-42BB-A753-88944766E46B}" destId="{2979F503-12CF-43F9-9DEC-97FB49BF3690}" srcOrd="0" destOrd="0" presId="urn:microsoft.com/office/officeart/2005/8/layout/lProcess2"/>
    <dgm:cxn modelId="{DDD6AE4B-1B4D-425F-B05B-E3C353D788E3}" type="presParOf" srcId="{2979F503-12CF-43F9-9DEC-97FB49BF3690}" destId="{21222641-6C8C-4F30-9472-FA31A7D88B66}" srcOrd="0" destOrd="0" presId="urn:microsoft.com/office/officeart/2005/8/layout/lProcess2"/>
    <dgm:cxn modelId="{732CBC85-2155-402F-81B8-5E8F38EE4F39}" type="presParOf" srcId="{2979F503-12CF-43F9-9DEC-97FB49BF3690}" destId="{F9777DB4-BA35-4DB2-9EDB-634FBD56FBD0}" srcOrd="1" destOrd="0" presId="urn:microsoft.com/office/officeart/2005/8/layout/lProcess2"/>
    <dgm:cxn modelId="{D51FAB27-3F06-4F9B-A441-E0B5070A7BC3}" type="presParOf" srcId="{2979F503-12CF-43F9-9DEC-97FB49BF3690}" destId="{6D464E7B-57B4-46D6-B3FC-D997CF5A7122}" srcOrd="2" destOrd="0" presId="urn:microsoft.com/office/officeart/2005/8/layout/lProcess2"/>
    <dgm:cxn modelId="{40BE55B9-1C81-4721-9308-7CE20986FD29}" type="presParOf" srcId="{2979F503-12CF-43F9-9DEC-97FB49BF3690}" destId="{35038766-FDC5-48A1-B5BF-7BC63B5218B5}" srcOrd="3" destOrd="0" presId="urn:microsoft.com/office/officeart/2005/8/layout/lProcess2"/>
    <dgm:cxn modelId="{F1D748F1-7698-4249-9B95-A0BCA5CD3D36}" type="presParOf" srcId="{2979F503-12CF-43F9-9DEC-97FB49BF3690}" destId="{0C471438-2399-404D-B6F2-93AE197E5702}" srcOrd="4" destOrd="0" presId="urn:microsoft.com/office/officeart/2005/8/layout/lProcess2"/>
    <dgm:cxn modelId="{0883EBD8-3021-4B3D-9273-DC501C4291EB}" type="presParOf" srcId="{2979F503-12CF-43F9-9DEC-97FB49BF3690}" destId="{8C9084F2-B3AF-43FB-B3AD-DDEBC1B0F17B}" srcOrd="5" destOrd="0" presId="urn:microsoft.com/office/officeart/2005/8/layout/lProcess2"/>
    <dgm:cxn modelId="{3A5495B6-8911-41C2-AE40-B0D4277C8FC7}" type="presParOf" srcId="{2979F503-12CF-43F9-9DEC-97FB49BF3690}" destId="{C62ECA6F-5C6F-4DF5-A35E-69B259DB189C}" srcOrd="6" destOrd="0" presId="urn:microsoft.com/office/officeart/2005/8/layout/lProcess2"/>
    <dgm:cxn modelId="{BC7BBA97-E6BC-44A6-B1D4-7EC7CEC13C95}" type="presParOf" srcId="{2979F503-12CF-43F9-9DEC-97FB49BF3690}" destId="{B955655E-4573-4ACE-8684-E9F0C740E200}" srcOrd="7" destOrd="0" presId="urn:microsoft.com/office/officeart/2005/8/layout/lProcess2"/>
    <dgm:cxn modelId="{41D56519-CBEB-4E46-820F-A01189FABFCD}" type="presParOf" srcId="{2979F503-12CF-43F9-9DEC-97FB49BF3690}" destId="{80F6AE6B-EA40-40A6-BFA8-681CB326E024}" srcOrd="8" destOrd="0" presId="urn:microsoft.com/office/officeart/2005/8/layout/lProcess2"/>
    <dgm:cxn modelId="{5A7F65AB-8F62-45A4-AF7E-BC11A9278AA4}" type="presParOf" srcId="{492D77C1-6E58-497F-B77E-21DD48D6C789}" destId="{CC478A14-A35A-49F7-B1BF-2B8630B116A9}" srcOrd="1" destOrd="0" presId="urn:microsoft.com/office/officeart/2005/8/layout/lProcess2"/>
    <dgm:cxn modelId="{394592C0-5D63-462B-ACB5-8F860DEB5948}" type="presParOf" srcId="{492D77C1-6E58-497F-B77E-21DD48D6C789}" destId="{D1E27068-47B8-46C3-B356-944F3796C5AA}" srcOrd="2" destOrd="0" presId="urn:microsoft.com/office/officeart/2005/8/layout/lProcess2"/>
    <dgm:cxn modelId="{D088453F-7425-4D12-B23A-E101B3255C37}" type="presParOf" srcId="{D1E27068-47B8-46C3-B356-944F3796C5AA}" destId="{97A4CD75-0D55-47FB-B51A-53ED152D37E4}" srcOrd="0" destOrd="0" presId="urn:microsoft.com/office/officeart/2005/8/layout/lProcess2"/>
    <dgm:cxn modelId="{67DB641E-8C63-496E-A613-BBE31EE2D173}" type="presParOf" srcId="{D1E27068-47B8-46C3-B356-944F3796C5AA}" destId="{FBFA015B-147C-402E-800B-170D1525106A}" srcOrd="1" destOrd="0" presId="urn:microsoft.com/office/officeart/2005/8/layout/lProcess2"/>
    <dgm:cxn modelId="{55B85FB8-CEC0-4A7A-BD45-D6DFCF1CBE2E}" type="presParOf" srcId="{D1E27068-47B8-46C3-B356-944F3796C5AA}" destId="{C4DD7FBF-EB65-46C5-B5B9-0AF816A307C1}" srcOrd="2" destOrd="0" presId="urn:microsoft.com/office/officeart/2005/8/layout/lProcess2"/>
    <dgm:cxn modelId="{EEEC27E4-506A-4F11-81A4-38099CCB9668}" type="presParOf" srcId="{C4DD7FBF-EB65-46C5-B5B9-0AF816A307C1}" destId="{0D14E9BF-E6DA-4517-BFB0-DB115DF1EFCF}" srcOrd="0" destOrd="0" presId="urn:microsoft.com/office/officeart/2005/8/layout/lProcess2"/>
    <dgm:cxn modelId="{E9B3BF54-743F-41D5-829A-C9C5FD61F173}" type="presParOf" srcId="{0D14E9BF-E6DA-4517-BFB0-DB115DF1EFCF}" destId="{8BAC68D7-903A-4DF3-B1CA-DDC44A9DD6A5}" srcOrd="0" destOrd="0" presId="urn:microsoft.com/office/officeart/2005/8/layout/lProcess2"/>
    <dgm:cxn modelId="{8A496E09-2A76-484C-BFA3-9A52FE924BF0}" type="presParOf" srcId="{0D14E9BF-E6DA-4517-BFB0-DB115DF1EFCF}" destId="{4AE0D81A-8A32-468A-863E-0150988A611C}" srcOrd="1" destOrd="0" presId="urn:microsoft.com/office/officeart/2005/8/layout/lProcess2"/>
    <dgm:cxn modelId="{17B8AE79-579E-44C3-89DA-6C10672E45D8}" type="presParOf" srcId="{0D14E9BF-E6DA-4517-BFB0-DB115DF1EFCF}" destId="{C422490B-9336-4091-8452-6D3C1F8AC30B}" srcOrd="2" destOrd="0" presId="urn:microsoft.com/office/officeart/2005/8/layout/lProcess2"/>
    <dgm:cxn modelId="{AC0A71D2-5EC3-4F91-A2FB-F1E6CB7D860F}" type="presParOf" srcId="{0D14E9BF-E6DA-4517-BFB0-DB115DF1EFCF}" destId="{8F82DD6F-F61E-41FD-BE5E-C78DDCB14857}" srcOrd="3" destOrd="0" presId="urn:microsoft.com/office/officeart/2005/8/layout/lProcess2"/>
    <dgm:cxn modelId="{531FBDB2-B24F-4DD7-8968-A4861766543A}" type="presParOf" srcId="{0D14E9BF-E6DA-4517-BFB0-DB115DF1EFCF}" destId="{7FEC969D-6B33-42A3-B6ED-C456917724A3}" srcOrd="4" destOrd="0" presId="urn:microsoft.com/office/officeart/2005/8/layout/lProcess2"/>
    <dgm:cxn modelId="{E13C427B-AF03-4914-A5EC-72155C6EB5E1}" type="presParOf" srcId="{0D14E9BF-E6DA-4517-BFB0-DB115DF1EFCF}" destId="{6790D106-0045-4515-A412-54B0B37277F7}" srcOrd="5" destOrd="0" presId="urn:microsoft.com/office/officeart/2005/8/layout/lProcess2"/>
    <dgm:cxn modelId="{504D9F5F-7005-485C-9C9D-FC14DACC9CE1}" type="presParOf" srcId="{0D14E9BF-E6DA-4517-BFB0-DB115DF1EFCF}" destId="{5DE24BE5-25E3-4657-9DD7-A9C72C3D8F81}" srcOrd="6" destOrd="0" presId="urn:microsoft.com/office/officeart/2005/8/layout/lProcess2"/>
    <dgm:cxn modelId="{C6D4BADF-1B01-4F35-A1C1-DB51ECECE6A6}" type="presParOf" srcId="{0D14E9BF-E6DA-4517-BFB0-DB115DF1EFCF}" destId="{5C8E18B3-836D-4A6B-8ED5-4AA9B4C7C60B}" srcOrd="7" destOrd="0" presId="urn:microsoft.com/office/officeart/2005/8/layout/lProcess2"/>
    <dgm:cxn modelId="{1908BDBA-8D37-482E-9E9D-4E22AC6F2B94}" type="presParOf" srcId="{0D14E9BF-E6DA-4517-BFB0-DB115DF1EFCF}" destId="{569521D1-2369-4FF9-96BE-510F5ABE9D04}" srcOrd="8" destOrd="0" presId="urn:microsoft.com/office/officeart/2005/8/layout/lProcess2"/>
    <dgm:cxn modelId="{1F62C36D-F35F-4142-92B3-02495345A033}" type="presParOf" srcId="{0D14E9BF-E6DA-4517-BFB0-DB115DF1EFCF}" destId="{A137CBF6-A88C-43C2-B2AA-DA3F9D8F39A9}" srcOrd="9" destOrd="0" presId="urn:microsoft.com/office/officeart/2005/8/layout/lProcess2"/>
    <dgm:cxn modelId="{360CF9E5-D269-49C7-8541-6504E9A03E42}" type="presParOf" srcId="{0D14E9BF-E6DA-4517-BFB0-DB115DF1EFCF}" destId="{BF3D530A-65FD-44F4-8873-A72DAE099132}" srcOrd="10" destOrd="0" presId="urn:microsoft.com/office/officeart/2005/8/layout/lProcess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65F22E9-8059-404E-9770-537087DD89C9}" type="doc">
      <dgm:prSet loTypeId="urn:microsoft.com/office/officeart/2005/8/layout/lProcess2" loCatId="list" qsTypeId="urn:microsoft.com/office/officeart/2005/8/quickstyle/simple1" qsCatId="simple" csTypeId="urn:microsoft.com/office/officeart/2005/8/colors/accent1_2" csCatId="accent1" phldr="1"/>
      <dgm:spPr/>
      <dgm:t>
        <a:bodyPr/>
        <a:lstStyle/>
        <a:p>
          <a:endParaRPr lang="zh-TW" altLang="en-US"/>
        </a:p>
      </dgm:t>
    </dgm:pt>
    <dgm:pt modelId="{1F00089E-BD0B-4415-B20C-8F1092B2753B}">
      <dgm:prSet phldrT="[Text]"/>
      <dgm:spPr/>
      <dgm:t>
        <a:bodyPr/>
        <a:lstStyle/>
        <a:p>
          <a:r>
            <a:rPr lang="en-US" altLang="zh-TW" dirty="0">
              <a:latin typeface="微軟正黑體" panose="020B0604030504040204" pitchFamily="34" charset="-120"/>
              <a:ea typeface="微軟正黑體" panose="020B0604030504040204" pitchFamily="34" charset="-120"/>
            </a:rPr>
            <a:t>Drop Zone</a:t>
          </a:r>
          <a:endParaRPr lang="zh-TW" altLang="en-US" dirty="0">
            <a:latin typeface="微軟正黑體" panose="020B0604030504040204" pitchFamily="34" charset="-120"/>
            <a:ea typeface="微軟正黑體" panose="020B0604030504040204" pitchFamily="34" charset="-120"/>
          </a:endParaRPr>
        </a:p>
      </dgm:t>
    </dgm:pt>
    <dgm:pt modelId="{2CF24378-B0F0-4310-AD38-AA135F27F87A}" type="parTrans" cxnId="{937D6AF6-AED0-44DA-88C3-13CB4961521B}">
      <dgm:prSet/>
      <dgm:spPr/>
      <dgm:t>
        <a:bodyPr/>
        <a:lstStyle/>
        <a:p>
          <a:endParaRPr lang="zh-TW" altLang="en-US">
            <a:latin typeface="微軟正黑體" panose="020B0604030504040204" pitchFamily="34" charset="-120"/>
            <a:ea typeface="微軟正黑體" panose="020B0604030504040204" pitchFamily="34" charset="-120"/>
          </a:endParaRPr>
        </a:p>
      </dgm:t>
    </dgm:pt>
    <dgm:pt modelId="{E76FF873-2F78-476C-86C8-48905A20B438}" type="sibTrans" cxnId="{937D6AF6-AED0-44DA-88C3-13CB4961521B}">
      <dgm:prSet/>
      <dgm:spPr/>
      <dgm:t>
        <a:bodyPr/>
        <a:lstStyle/>
        <a:p>
          <a:endParaRPr lang="zh-TW" altLang="en-US">
            <a:latin typeface="微軟正黑體" panose="020B0604030504040204" pitchFamily="34" charset="-120"/>
            <a:ea typeface="微軟正黑體" panose="020B0604030504040204" pitchFamily="34" charset="-120"/>
          </a:endParaRPr>
        </a:p>
      </dgm:t>
    </dgm:pt>
    <dgm:pt modelId="{2AAC4F10-36FF-47CF-9287-96F701BD3A68}">
      <dgm:prSet phldrT="[Text]"/>
      <dgm:spPr/>
      <dgm:t>
        <a:bodyPr/>
        <a:lstStyle/>
        <a:p>
          <a:r>
            <a:rPr lang="en-US" altLang="zh-TW" dirty="0">
              <a:latin typeface="微軟正黑體" panose="020B0604030504040204" pitchFamily="34" charset="-120"/>
              <a:ea typeface="微軟正黑體" panose="020B0604030504040204" pitchFamily="34" charset="-120"/>
            </a:rPr>
            <a:t>DM</a:t>
          </a:r>
          <a:endParaRPr lang="zh-TW" altLang="en-US" dirty="0">
            <a:latin typeface="微軟正黑體" panose="020B0604030504040204" pitchFamily="34" charset="-120"/>
            <a:ea typeface="微軟正黑體" panose="020B0604030504040204" pitchFamily="34" charset="-120"/>
          </a:endParaRPr>
        </a:p>
      </dgm:t>
    </dgm:pt>
    <dgm:pt modelId="{8A2A2188-841E-4CB4-A2CB-36A1FAC8FE6E}" type="parTrans" cxnId="{EB1E8B70-5C1B-46C0-8AD0-14AAAF386D9A}">
      <dgm:prSet/>
      <dgm:spPr/>
      <dgm:t>
        <a:bodyPr/>
        <a:lstStyle/>
        <a:p>
          <a:endParaRPr lang="zh-TW" altLang="en-US">
            <a:latin typeface="微軟正黑體" panose="020B0604030504040204" pitchFamily="34" charset="-120"/>
            <a:ea typeface="微軟正黑體" panose="020B0604030504040204" pitchFamily="34" charset="-120"/>
          </a:endParaRPr>
        </a:p>
      </dgm:t>
    </dgm:pt>
    <dgm:pt modelId="{7C5F3071-A50F-47D2-B182-5E9A37B64DEB}" type="sibTrans" cxnId="{EB1E8B70-5C1B-46C0-8AD0-14AAAF386D9A}">
      <dgm:prSet/>
      <dgm:spPr/>
      <dgm:t>
        <a:bodyPr/>
        <a:lstStyle/>
        <a:p>
          <a:endParaRPr lang="zh-TW" altLang="en-US">
            <a:latin typeface="微軟正黑體" panose="020B0604030504040204" pitchFamily="34" charset="-120"/>
            <a:ea typeface="微軟正黑體" panose="020B0604030504040204" pitchFamily="34" charset="-120"/>
          </a:endParaRPr>
        </a:p>
      </dgm:t>
    </dgm:pt>
    <dgm:pt modelId="{D27700FA-964A-42B3-96E3-4F78D9D80367}">
      <dgm:prSet phldrT="[Text]"/>
      <dgm:spPr/>
      <dgm:t>
        <a:bodyPr/>
        <a:lstStyle/>
        <a:p>
          <a:r>
            <a:rPr lang="en-US" altLang="zh-TW" dirty="0">
              <a:latin typeface="微軟正黑體" panose="020B0604030504040204" pitchFamily="34" charset="-120"/>
              <a:ea typeface="微軟正黑體" panose="020B0604030504040204" pitchFamily="34" charset="-120"/>
            </a:rPr>
            <a:t>SRC</a:t>
          </a:r>
          <a:endParaRPr lang="zh-TW" altLang="en-US" dirty="0">
            <a:latin typeface="微軟正黑體" panose="020B0604030504040204" pitchFamily="34" charset="-120"/>
            <a:ea typeface="微軟正黑體" panose="020B0604030504040204" pitchFamily="34" charset="-120"/>
          </a:endParaRPr>
        </a:p>
      </dgm:t>
    </dgm:pt>
    <dgm:pt modelId="{B1046607-447D-4C3D-B4BE-01559B40E389}" type="parTrans" cxnId="{7ACBA5E2-9EC5-4F5C-B42A-A2E6800FC3C2}">
      <dgm:prSet/>
      <dgm:spPr/>
      <dgm:t>
        <a:bodyPr/>
        <a:lstStyle/>
        <a:p>
          <a:endParaRPr lang="zh-TW" altLang="en-US">
            <a:latin typeface="微軟正黑體" panose="020B0604030504040204" pitchFamily="34" charset="-120"/>
            <a:ea typeface="微軟正黑體" panose="020B0604030504040204" pitchFamily="34" charset="-120"/>
          </a:endParaRPr>
        </a:p>
      </dgm:t>
    </dgm:pt>
    <dgm:pt modelId="{4EA38E8B-1D60-40EE-90FF-C03C3EF0451B}" type="sibTrans" cxnId="{7ACBA5E2-9EC5-4F5C-B42A-A2E6800FC3C2}">
      <dgm:prSet/>
      <dgm:spPr/>
      <dgm:t>
        <a:bodyPr/>
        <a:lstStyle/>
        <a:p>
          <a:endParaRPr lang="zh-TW" altLang="en-US">
            <a:latin typeface="微軟正黑體" panose="020B0604030504040204" pitchFamily="34" charset="-120"/>
            <a:ea typeface="微軟正黑體" panose="020B0604030504040204" pitchFamily="34" charset="-120"/>
          </a:endParaRPr>
        </a:p>
      </dgm:t>
    </dgm:pt>
    <dgm:pt modelId="{0998122C-B40E-45D3-92F3-B6D362C45E3A}">
      <dgm:prSet phldrT="[Text]">
        <dgm:style>
          <a:lnRef idx="0">
            <a:schemeClr val="accent3"/>
          </a:lnRef>
          <a:fillRef idx="3">
            <a:schemeClr val="accent3"/>
          </a:fillRef>
          <a:effectRef idx="3">
            <a:schemeClr val="accent3"/>
          </a:effectRef>
          <a:fontRef idx="minor">
            <a:schemeClr val="lt1"/>
          </a:fontRef>
        </dgm:style>
      </dgm:prSet>
      <dgm:spPr/>
      <dgm:t>
        <a:bodyPr/>
        <a:lstStyle/>
        <a:p>
          <a:r>
            <a:rPr lang="en-US" altLang="zh-TW" dirty="0">
              <a:solidFill>
                <a:srgbClr val="FFFFFF"/>
              </a:solidFill>
              <a:latin typeface="微軟正黑體"/>
              <a:ea typeface="微軟正黑體"/>
            </a:rPr>
            <a:t>STG</a:t>
          </a:r>
          <a:endParaRPr lang="zh-TW" altLang="en-US" dirty="0">
            <a:solidFill>
              <a:srgbClr val="FFFFFF"/>
            </a:solidFill>
            <a:latin typeface="微軟正黑體"/>
            <a:ea typeface="微軟正黑體"/>
          </a:endParaRPr>
        </a:p>
      </dgm:t>
    </dgm:pt>
    <dgm:pt modelId="{DE2DA6A1-5AFE-4935-8E0C-6DFB43A71745}" type="parTrans" cxnId="{061EA0B4-4030-4DF7-8B4C-385768320B0C}">
      <dgm:prSet/>
      <dgm:spPr/>
      <dgm:t>
        <a:bodyPr/>
        <a:lstStyle/>
        <a:p>
          <a:endParaRPr lang="zh-TW" altLang="en-US">
            <a:latin typeface="微軟正黑體" panose="020B0604030504040204" pitchFamily="34" charset="-120"/>
            <a:ea typeface="微軟正黑體" panose="020B0604030504040204" pitchFamily="34" charset="-120"/>
          </a:endParaRPr>
        </a:p>
      </dgm:t>
    </dgm:pt>
    <dgm:pt modelId="{F2E22B8E-2205-4EF6-B15C-E40B4AC5BF66}" type="sibTrans" cxnId="{061EA0B4-4030-4DF7-8B4C-385768320B0C}">
      <dgm:prSet/>
      <dgm:spPr/>
      <dgm:t>
        <a:bodyPr/>
        <a:lstStyle/>
        <a:p>
          <a:endParaRPr lang="zh-TW" altLang="en-US">
            <a:latin typeface="微軟正黑體" panose="020B0604030504040204" pitchFamily="34" charset="-120"/>
            <a:ea typeface="微軟正黑體" panose="020B0604030504040204" pitchFamily="34" charset="-120"/>
          </a:endParaRPr>
        </a:p>
      </dgm:t>
    </dgm:pt>
    <dgm:pt modelId="{04D4A4BB-9DE9-4981-B8A0-90CB337E6173}">
      <dgm:prSet phldrT="[Text]"/>
      <dgm:spPr/>
      <dgm:t>
        <a:bodyPr/>
        <a:lstStyle/>
        <a:p>
          <a:r>
            <a:rPr lang="en-US" altLang="zh-TW" dirty="0">
              <a:latin typeface="微軟正黑體" panose="020B0604030504040204" pitchFamily="34" charset="-120"/>
              <a:ea typeface="微軟正黑體" panose="020B0604030504040204" pitchFamily="34" charset="-120"/>
            </a:rPr>
            <a:t>Landing Zone</a:t>
          </a:r>
          <a:endParaRPr lang="zh-TW" altLang="en-US" dirty="0">
            <a:latin typeface="微軟正黑體" panose="020B0604030504040204" pitchFamily="34" charset="-120"/>
            <a:ea typeface="微軟正黑體" panose="020B0604030504040204" pitchFamily="34" charset="-120"/>
          </a:endParaRPr>
        </a:p>
      </dgm:t>
    </dgm:pt>
    <dgm:pt modelId="{0499AD10-9736-4223-B790-14B844152879}" type="parTrans" cxnId="{C8D6269D-5652-437C-B9DE-B6F5F932DF74}">
      <dgm:prSet/>
      <dgm:spPr/>
      <dgm:t>
        <a:bodyPr/>
        <a:lstStyle/>
        <a:p>
          <a:endParaRPr lang="zh-TW" altLang="en-US">
            <a:latin typeface="微軟正黑體" panose="020B0604030504040204" pitchFamily="34" charset="-120"/>
            <a:ea typeface="微軟正黑體" panose="020B0604030504040204" pitchFamily="34" charset="-120"/>
          </a:endParaRPr>
        </a:p>
      </dgm:t>
    </dgm:pt>
    <dgm:pt modelId="{B6F652DD-7439-4311-8FEA-E8A899FF2DBF}" type="sibTrans" cxnId="{C8D6269D-5652-437C-B9DE-B6F5F932DF74}">
      <dgm:prSet/>
      <dgm:spPr/>
      <dgm:t>
        <a:bodyPr/>
        <a:lstStyle/>
        <a:p>
          <a:endParaRPr lang="zh-TW" altLang="en-US">
            <a:latin typeface="微軟正黑體" panose="020B0604030504040204" pitchFamily="34" charset="-120"/>
            <a:ea typeface="微軟正黑體" panose="020B0604030504040204" pitchFamily="34" charset="-120"/>
          </a:endParaRPr>
        </a:p>
      </dgm:t>
    </dgm:pt>
    <dgm:pt modelId="{4BC3A96B-7596-4A5D-9F43-225EB2FC32C9}">
      <dgm:prSet phldrT="[Text]"/>
      <dgm:spPr/>
      <dgm:t>
        <a:bodyPr/>
        <a:lstStyle/>
        <a:p>
          <a:r>
            <a:rPr lang="en-US" altLang="zh-TW" dirty="0">
              <a:latin typeface="微軟正黑體" panose="020B0604030504040204" pitchFamily="34" charset="-120"/>
              <a:ea typeface="微軟正黑體" panose="020B0604030504040204" pitchFamily="34" charset="-120"/>
            </a:rPr>
            <a:t>ODS</a:t>
          </a:r>
          <a:endParaRPr lang="zh-TW" altLang="en-US" dirty="0">
            <a:latin typeface="微軟正黑體" panose="020B0604030504040204" pitchFamily="34" charset="-120"/>
            <a:ea typeface="微軟正黑體" panose="020B0604030504040204" pitchFamily="34" charset="-120"/>
          </a:endParaRPr>
        </a:p>
      </dgm:t>
    </dgm:pt>
    <dgm:pt modelId="{E421F024-D545-495C-A60E-028D23C02159}" type="parTrans" cxnId="{78DAF0A0-4F2E-4DBE-A1A5-B3973C1BDDCE}">
      <dgm:prSet/>
      <dgm:spPr/>
      <dgm:t>
        <a:bodyPr/>
        <a:lstStyle/>
        <a:p>
          <a:endParaRPr lang="zh-TW" altLang="en-US">
            <a:latin typeface="微軟正黑體" panose="020B0604030504040204" pitchFamily="34" charset="-120"/>
            <a:ea typeface="微軟正黑體" panose="020B0604030504040204" pitchFamily="34" charset="-120"/>
          </a:endParaRPr>
        </a:p>
      </dgm:t>
    </dgm:pt>
    <dgm:pt modelId="{75E38DEC-1259-45CE-8C2E-B4EACA148FFB}" type="sibTrans" cxnId="{78DAF0A0-4F2E-4DBE-A1A5-B3973C1BDDCE}">
      <dgm:prSet/>
      <dgm:spPr/>
      <dgm:t>
        <a:bodyPr/>
        <a:lstStyle/>
        <a:p>
          <a:endParaRPr lang="zh-TW" altLang="en-US">
            <a:latin typeface="微軟正黑體" panose="020B0604030504040204" pitchFamily="34" charset="-120"/>
            <a:ea typeface="微軟正黑體" panose="020B0604030504040204" pitchFamily="34" charset="-120"/>
          </a:endParaRPr>
        </a:p>
      </dgm:t>
    </dgm:pt>
    <dgm:pt modelId="{4B9F0564-4000-4E74-8590-20ABFDC7E6DD}">
      <dgm:prSet phldrT="[Text]"/>
      <dgm:spPr/>
      <dgm:t>
        <a:bodyPr/>
        <a:lstStyle/>
        <a:p>
          <a:r>
            <a:rPr lang="en-US" altLang="zh-TW" dirty="0">
              <a:latin typeface="微軟正黑體" panose="020B0604030504040204" pitchFamily="34" charset="-120"/>
              <a:ea typeface="微軟正黑體" panose="020B0604030504040204" pitchFamily="34" charset="-120"/>
            </a:rPr>
            <a:t>Integration Zone</a:t>
          </a:r>
          <a:endParaRPr lang="zh-TW" altLang="en-US" dirty="0">
            <a:latin typeface="微軟正黑體" panose="020B0604030504040204" pitchFamily="34" charset="-120"/>
            <a:ea typeface="微軟正黑體" panose="020B0604030504040204" pitchFamily="34" charset="-120"/>
          </a:endParaRPr>
        </a:p>
      </dgm:t>
    </dgm:pt>
    <dgm:pt modelId="{45333623-42A1-4809-AC07-DFECAAAE3897}" type="parTrans" cxnId="{CABEFD92-766C-4C74-9ADD-295D6FB20D7D}">
      <dgm:prSet/>
      <dgm:spPr/>
      <dgm:t>
        <a:bodyPr/>
        <a:lstStyle/>
        <a:p>
          <a:endParaRPr lang="zh-TW" altLang="en-US">
            <a:latin typeface="微軟正黑體" panose="020B0604030504040204" pitchFamily="34" charset="-120"/>
            <a:ea typeface="微軟正黑體" panose="020B0604030504040204" pitchFamily="34" charset="-120"/>
          </a:endParaRPr>
        </a:p>
      </dgm:t>
    </dgm:pt>
    <dgm:pt modelId="{7626A4A5-8F16-459A-A9D4-9032121CA84B}" type="sibTrans" cxnId="{CABEFD92-766C-4C74-9ADD-295D6FB20D7D}">
      <dgm:prSet/>
      <dgm:spPr/>
      <dgm:t>
        <a:bodyPr/>
        <a:lstStyle/>
        <a:p>
          <a:endParaRPr lang="zh-TW" altLang="en-US">
            <a:latin typeface="微軟正黑體" panose="020B0604030504040204" pitchFamily="34" charset="-120"/>
            <a:ea typeface="微軟正黑體" panose="020B0604030504040204" pitchFamily="34" charset="-120"/>
          </a:endParaRPr>
        </a:p>
      </dgm:t>
    </dgm:pt>
    <dgm:pt modelId="{D48C750C-6784-4EAC-84B9-7EC7057C13A9}">
      <dgm:prSet phldrT="[Text]"/>
      <dgm:spPr/>
      <dgm:t>
        <a:bodyPr/>
        <a:lstStyle/>
        <a:p>
          <a:r>
            <a:rPr lang="en-US" altLang="zh-TW" dirty="0">
              <a:latin typeface="微軟正黑體" panose="020B0604030504040204" pitchFamily="34" charset="-120"/>
              <a:ea typeface="微軟正黑體" panose="020B0604030504040204" pitchFamily="34" charset="-120"/>
            </a:rPr>
            <a:t>Public Zone</a:t>
          </a:r>
          <a:endParaRPr lang="zh-TW" altLang="en-US" dirty="0">
            <a:latin typeface="微軟正黑體" panose="020B0604030504040204" pitchFamily="34" charset="-120"/>
            <a:ea typeface="微軟正黑體" panose="020B0604030504040204" pitchFamily="34" charset="-120"/>
          </a:endParaRPr>
        </a:p>
      </dgm:t>
    </dgm:pt>
    <dgm:pt modelId="{F83438F7-A33A-4934-AD3F-8BC4C7D1D200}" type="parTrans" cxnId="{11E513BF-41A0-4FFF-A1A9-3A8B05F6AC5B}">
      <dgm:prSet/>
      <dgm:spPr/>
      <dgm:t>
        <a:bodyPr/>
        <a:lstStyle/>
        <a:p>
          <a:endParaRPr lang="zh-TW" altLang="en-US">
            <a:latin typeface="微軟正黑體" panose="020B0604030504040204" pitchFamily="34" charset="-120"/>
            <a:ea typeface="微軟正黑體" panose="020B0604030504040204" pitchFamily="34" charset="-120"/>
          </a:endParaRPr>
        </a:p>
      </dgm:t>
    </dgm:pt>
    <dgm:pt modelId="{461DDB5A-C172-4C6A-AD7D-C7E4DFC9F0D4}" type="sibTrans" cxnId="{11E513BF-41A0-4FFF-A1A9-3A8B05F6AC5B}">
      <dgm:prSet/>
      <dgm:spPr/>
      <dgm:t>
        <a:bodyPr/>
        <a:lstStyle/>
        <a:p>
          <a:endParaRPr lang="zh-TW" altLang="en-US">
            <a:latin typeface="微軟正黑體" panose="020B0604030504040204" pitchFamily="34" charset="-120"/>
            <a:ea typeface="微軟正黑體" panose="020B0604030504040204" pitchFamily="34" charset="-120"/>
          </a:endParaRPr>
        </a:p>
      </dgm:t>
    </dgm:pt>
    <dgm:pt modelId="{00FCA8BE-53B1-47AA-9A25-63BC1B7EEC67}">
      <dgm:prSet phldrT="[Text]"/>
      <dgm:spPr/>
      <dgm:t>
        <a:bodyPr/>
        <a:lstStyle/>
        <a:p>
          <a:r>
            <a:rPr lang="en-US" altLang="zh-TW" dirty="0">
              <a:latin typeface="微軟正黑體" panose="020B0604030504040204" pitchFamily="34" charset="-120"/>
              <a:ea typeface="微軟正黑體" panose="020B0604030504040204" pitchFamily="34" charset="-120"/>
            </a:rPr>
            <a:t>INT</a:t>
          </a:r>
          <a:endParaRPr lang="zh-TW" altLang="en-US" dirty="0">
            <a:latin typeface="微軟正黑體" panose="020B0604030504040204" pitchFamily="34" charset="-120"/>
            <a:ea typeface="微軟正黑體" panose="020B0604030504040204" pitchFamily="34" charset="-120"/>
          </a:endParaRPr>
        </a:p>
      </dgm:t>
    </dgm:pt>
    <dgm:pt modelId="{67863C2F-EEA8-4851-946E-CCCC07C9C98A}" type="parTrans" cxnId="{319028C6-2744-4EFB-85F3-AE4D8CB92EB8}">
      <dgm:prSet/>
      <dgm:spPr/>
      <dgm:t>
        <a:bodyPr/>
        <a:lstStyle/>
        <a:p>
          <a:endParaRPr lang="zh-TW" altLang="en-US"/>
        </a:p>
      </dgm:t>
    </dgm:pt>
    <dgm:pt modelId="{A4328A4E-8781-4F67-B182-D931DBECA795}" type="sibTrans" cxnId="{319028C6-2744-4EFB-85F3-AE4D8CB92EB8}">
      <dgm:prSet/>
      <dgm:spPr/>
      <dgm:t>
        <a:bodyPr/>
        <a:lstStyle/>
        <a:p>
          <a:endParaRPr lang="zh-TW" altLang="en-US"/>
        </a:p>
      </dgm:t>
    </dgm:pt>
    <dgm:pt modelId="{F368CE84-1289-4886-84B0-8114DB610AC8}">
      <dgm:prSet phldrT="[Text]"/>
      <dgm:spPr/>
      <dgm:t>
        <a:bodyPr/>
        <a:lstStyle/>
        <a:p>
          <a:r>
            <a:rPr lang="en-US" altLang="zh-TW" dirty="0">
              <a:latin typeface="微軟正黑體"/>
              <a:ea typeface="微軟正黑體"/>
            </a:rPr>
            <a:t>Domain</a:t>
          </a:r>
          <a:endParaRPr lang="zh-TW" altLang="en-US" dirty="0">
            <a:latin typeface="微軟正黑體"/>
            <a:ea typeface="微軟正黑體"/>
          </a:endParaRPr>
        </a:p>
      </dgm:t>
    </dgm:pt>
    <dgm:pt modelId="{2C1E8B76-74AB-4911-9E9D-CDA346CC437C}" type="parTrans" cxnId="{D32506F5-F6F2-4FCB-B0CE-D6A2E5766303}">
      <dgm:prSet/>
      <dgm:spPr/>
      <dgm:t>
        <a:bodyPr/>
        <a:lstStyle/>
        <a:p>
          <a:endParaRPr lang="zh-TW" altLang="en-US"/>
        </a:p>
      </dgm:t>
    </dgm:pt>
    <dgm:pt modelId="{2D52B111-633B-468F-A24D-E2D2FDE24744}" type="sibTrans" cxnId="{D32506F5-F6F2-4FCB-B0CE-D6A2E5766303}">
      <dgm:prSet/>
      <dgm:spPr/>
      <dgm:t>
        <a:bodyPr/>
        <a:lstStyle/>
        <a:p>
          <a:endParaRPr lang="zh-TW" altLang="en-US"/>
        </a:p>
      </dgm:t>
    </dgm:pt>
    <dgm:pt modelId="{64D22559-5FE3-4EFC-A3C9-3E637D463771}" type="pres">
      <dgm:prSet presAssocID="{865F22E9-8059-404E-9770-537087DD89C9}" presName="theList" presStyleCnt="0">
        <dgm:presLayoutVars>
          <dgm:dir/>
          <dgm:animLvl val="lvl"/>
          <dgm:resizeHandles val="exact"/>
        </dgm:presLayoutVars>
      </dgm:prSet>
      <dgm:spPr/>
    </dgm:pt>
    <dgm:pt modelId="{878EB727-337D-4C93-B2C2-4E4F2B92D496}" type="pres">
      <dgm:prSet presAssocID="{1F00089E-BD0B-4415-B20C-8F1092B2753B}" presName="compNode" presStyleCnt="0"/>
      <dgm:spPr/>
    </dgm:pt>
    <dgm:pt modelId="{78D195AF-9640-49F2-9818-651C66E141C2}" type="pres">
      <dgm:prSet presAssocID="{1F00089E-BD0B-4415-B20C-8F1092B2753B}" presName="aNode" presStyleLbl="bgShp" presStyleIdx="0" presStyleCnt="4"/>
      <dgm:spPr/>
    </dgm:pt>
    <dgm:pt modelId="{D937D4B2-BDCA-4E4F-B43A-D5BEBD53DA72}" type="pres">
      <dgm:prSet presAssocID="{1F00089E-BD0B-4415-B20C-8F1092B2753B}" presName="textNode" presStyleLbl="bgShp" presStyleIdx="0" presStyleCnt="4"/>
      <dgm:spPr/>
    </dgm:pt>
    <dgm:pt modelId="{5B7737F8-E1D0-4E2A-86B1-E4484D17386E}" type="pres">
      <dgm:prSet presAssocID="{1F00089E-BD0B-4415-B20C-8F1092B2753B}" presName="compChildNode" presStyleCnt="0"/>
      <dgm:spPr/>
    </dgm:pt>
    <dgm:pt modelId="{85B542BA-CDFB-433C-8B87-E3B1A77E837A}" type="pres">
      <dgm:prSet presAssocID="{1F00089E-BD0B-4415-B20C-8F1092B2753B}" presName="theInnerList" presStyleCnt="0"/>
      <dgm:spPr/>
    </dgm:pt>
    <dgm:pt modelId="{F054AF16-69F7-4A56-91FF-8CC6FB716FE5}" type="pres">
      <dgm:prSet presAssocID="{D27700FA-964A-42B3-96E3-4F78D9D80367}" presName="childNode" presStyleLbl="node1" presStyleIdx="0" presStyleCnt="6" custScaleY="250268">
        <dgm:presLayoutVars>
          <dgm:bulletEnabled val="1"/>
        </dgm:presLayoutVars>
      </dgm:prSet>
      <dgm:spPr/>
    </dgm:pt>
    <dgm:pt modelId="{2FFD8E62-A994-44AA-A242-C738DDF66729}" type="pres">
      <dgm:prSet presAssocID="{D27700FA-964A-42B3-96E3-4F78D9D80367}" presName="aSpace2" presStyleCnt="0"/>
      <dgm:spPr/>
    </dgm:pt>
    <dgm:pt modelId="{C641596B-8CD5-4326-AE9C-FD5427360E6D}" type="pres">
      <dgm:prSet presAssocID="{0998122C-B40E-45D3-92F3-B6D362C45E3A}" presName="childNode" presStyleLbl="node1" presStyleIdx="1" presStyleCnt="6">
        <dgm:presLayoutVars>
          <dgm:bulletEnabled val="1"/>
        </dgm:presLayoutVars>
      </dgm:prSet>
      <dgm:spPr/>
    </dgm:pt>
    <dgm:pt modelId="{744E6BCA-1291-4F95-83F3-ABE061C3FD20}" type="pres">
      <dgm:prSet presAssocID="{1F00089E-BD0B-4415-B20C-8F1092B2753B}" presName="aSpace" presStyleCnt="0"/>
      <dgm:spPr/>
    </dgm:pt>
    <dgm:pt modelId="{33FE8450-E706-44ED-B8F9-96ADA6C71313}" type="pres">
      <dgm:prSet presAssocID="{04D4A4BB-9DE9-4981-B8A0-90CB337E6173}" presName="compNode" presStyleCnt="0"/>
      <dgm:spPr/>
    </dgm:pt>
    <dgm:pt modelId="{22B92A6A-8C66-4682-B6D6-A759EDE6DBB4}" type="pres">
      <dgm:prSet presAssocID="{04D4A4BB-9DE9-4981-B8A0-90CB337E6173}" presName="aNode" presStyleLbl="bgShp" presStyleIdx="1" presStyleCnt="4"/>
      <dgm:spPr/>
    </dgm:pt>
    <dgm:pt modelId="{ADD0F03D-7D4D-4ACE-BBFE-12D8B72A508D}" type="pres">
      <dgm:prSet presAssocID="{04D4A4BB-9DE9-4981-B8A0-90CB337E6173}" presName="textNode" presStyleLbl="bgShp" presStyleIdx="1" presStyleCnt="4"/>
      <dgm:spPr/>
    </dgm:pt>
    <dgm:pt modelId="{376B8DC2-179A-46D6-BDB8-5EDBB0130027}" type="pres">
      <dgm:prSet presAssocID="{04D4A4BB-9DE9-4981-B8A0-90CB337E6173}" presName="compChildNode" presStyleCnt="0"/>
      <dgm:spPr/>
    </dgm:pt>
    <dgm:pt modelId="{1DAB1A96-FCC9-407B-A5C6-FD5CE8A2DEB1}" type="pres">
      <dgm:prSet presAssocID="{04D4A4BB-9DE9-4981-B8A0-90CB337E6173}" presName="theInnerList" presStyleCnt="0"/>
      <dgm:spPr/>
    </dgm:pt>
    <dgm:pt modelId="{CCB8441C-9E29-4515-8E98-DCAE1FA8F59D}" type="pres">
      <dgm:prSet presAssocID="{4BC3A96B-7596-4A5D-9F43-225EB2FC32C9}" presName="childNode" presStyleLbl="node1" presStyleIdx="2" presStyleCnt="6">
        <dgm:presLayoutVars>
          <dgm:bulletEnabled val="1"/>
        </dgm:presLayoutVars>
      </dgm:prSet>
      <dgm:spPr/>
    </dgm:pt>
    <dgm:pt modelId="{846D9BE5-C3FB-42BA-A261-1607525EF00E}" type="pres">
      <dgm:prSet presAssocID="{04D4A4BB-9DE9-4981-B8A0-90CB337E6173}" presName="aSpace" presStyleCnt="0"/>
      <dgm:spPr/>
    </dgm:pt>
    <dgm:pt modelId="{690D5D45-E880-48CA-A044-7F32227E2318}" type="pres">
      <dgm:prSet presAssocID="{4B9F0564-4000-4E74-8590-20ABFDC7E6DD}" presName="compNode" presStyleCnt="0"/>
      <dgm:spPr/>
    </dgm:pt>
    <dgm:pt modelId="{3C2589A3-3AEC-48EA-A5B4-F988E0BB32E3}" type="pres">
      <dgm:prSet presAssocID="{4B9F0564-4000-4E74-8590-20ABFDC7E6DD}" presName="aNode" presStyleLbl="bgShp" presStyleIdx="2" presStyleCnt="4"/>
      <dgm:spPr/>
    </dgm:pt>
    <dgm:pt modelId="{DDC3EA2B-4A1D-46C8-B609-CDC1D48A28EA}" type="pres">
      <dgm:prSet presAssocID="{4B9F0564-4000-4E74-8590-20ABFDC7E6DD}" presName="textNode" presStyleLbl="bgShp" presStyleIdx="2" presStyleCnt="4"/>
      <dgm:spPr/>
    </dgm:pt>
    <dgm:pt modelId="{1EB9E0DB-2489-42E2-B92B-B8E41C85076C}" type="pres">
      <dgm:prSet presAssocID="{4B9F0564-4000-4E74-8590-20ABFDC7E6DD}" presName="compChildNode" presStyleCnt="0"/>
      <dgm:spPr/>
    </dgm:pt>
    <dgm:pt modelId="{0A945F8A-D17D-47FD-B145-2807730F70F1}" type="pres">
      <dgm:prSet presAssocID="{4B9F0564-4000-4E74-8590-20ABFDC7E6DD}" presName="theInnerList" presStyleCnt="0"/>
      <dgm:spPr/>
    </dgm:pt>
    <dgm:pt modelId="{1F236A4B-E180-444F-A31E-32CFBA2F3A95}" type="pres">
      <dgm:prSet presAssocID="{00FCA8BE-53B1-47AA-9A25-63BC1B7EEC67}" presName="childNode" presStyleLbl="node1" presStyleIdx="3" presStyleCnt="6">
        <dgm:presLayoutVars>
          <dgm:bulletEnabled val="1"/>
        </dgm:presLayoutVars>
      </dgm:prSet>
      <dgm:spPr/>
    </dgm:pt>
    <dgm:pt modelId="{F74F0569-E564-43A0-8270-0E95BCBCBCE3}" type="pres">
      <dgm:prSet presAssocID="{4B9F0564-4000-4E74-8590-20ABFDC7E6DD}" presName="aSpace" presStyleCnt="0"/>
      <dgm:spPr/>
    </dgm:pt>
    <dgm:pt modelId="{3990CEB0-85DF-45B0-825F-57A501A3C6A2}" type="pres">
      <dgm:prSet presAssocID="{D48C750C-6784-4EAC-84B9-7EC7057C13A9}" presName="compNode" presStyleCnt="0"/>
      <dgm:spPr/>
    </dgm:pt>
    <dgm:pt modelId="{84657F47-0652-43DD-B446-65334C2C329F}" type="pres">
      <dgm:prSet presAssocID="{D48C750C-6784-4EAC-84B9-7EC7057C13A9}" presName="aNode" presStyleLbl="bgShp" presStyleIdx="3" presStyleCnt="4"/>
      <dgm:spPr/>
    </dgm:pt>
    <dgm:pt modelId="{5E612DFC-875C-44FA-94CB-A21DC90AC57A}" type="pres">
      <dgm:prSet presAssocID="{D48C750C-6784-4EAC-84B9-7EC7057C13A9}" presName="textNode" presStyleLbl="bgShp" presStyleIdx="3" presStyleCnt="4"/>
      <dgm:spPr/>
    </dgm:pt>
    <dgm:pt modelId="{032840D5-3E0D-47C9-A92B-5D911103AF22}" type="pres">
      <dgm:prSet presAssocID="{D48C750C-6784-4EAC-84B9-7EC7057C13A9}" presName="compChildNode" presStyleCnt="0"/>
      <dgm:spPr/>
    </dgm:pt>
    <dgm:pt modelId="{CEA7C578-C768-47CA-B2D0-470A2D9D7AB1}" type="pres">
      <dgm:prSet presAssocID="{D48C750C-6784-4EAC-84B9-7EC7057C13A9}" presName="theInnerList" presStyleCnt="0"/>
      <dgm:spPr/>
    </dgm:pt>
    <dgm:pt modelId="{BA3C3EC5-3960-478E-A2F9-2BDD7D1F7254}" type="pres">
      <dgm:prSet presAssocID="{2AAC4F10-36FF-47CF-9287-96F701BD3A68}" presName="childNode" presStyleLbl="node1" presStyleIdx="4" presStyleCnt="6">
        <dgm:presLayoutVars>
          <dgm:bulletEnabled val="1"/>
        </dgm:presLayoutVars>
      </dgm:prSet>
      <dgm:spPr/>
    </dgm:pt>
    <dgm:pt modelId="{8395BF1F-66D6-483B-88CF-6CDC7CC9F9F7}" type="pres">
      <dgm:prSet presAssocID="{2AAC4F10-36FF-47CF-9287-96F701BD3A68}" presName="aSpace2" presStyleCnt="0"/>
      <dgm:spPr/>
    </dgm:pt>
    <dgm:pt modelId="{574C9623-CAA3-49E8-910B-7CA99BFF4435}" type="pres">
      <dgm:prSet presAssocID="{F368CE84-1289-4886-84B0-8114DB610AC8}" presName="childNode" presStyleLbl="node1" presStyleIdx="5" presStyleCnt="6">
        <dgm:presLayoutVars>
          <dgm:bulletEnabled val="1"/>
        </dgm:presLayoutVars>
      </dgm:prSet>
      <dgm:spPr/>
    </dgm:pt>
  </dgm:ptLst>
  <dgm:cxnLst>
    <dgm:cxn modelId="{6387911F-DE47-46AD-AE7C-DF48369C3DE8}" type="presOf" srcId="{4B9F0564-4000-4E74-8590-20ABFDC7E6DD}" destId="{3C2589A3-3AEC-48EA-A5B4-F988E0BB32E3}" srcOrd="0" destOrd="0" presId="urn:microsoft.com/office/officeart/2005/8/layout/lProcess2"/>
    <dgm:cxn modelId="{8ABB0720-71E9-4D02-A9A5-236DF0734457}" type="presOf" srcId="{D27700FA-964A-42B3-96E3-4F78D9D80367}" destId="{F054AF16-69F7-4A56-91FF-8CC6FB716FE5}" srcOrd="0" destOrd="0" presId="urn:microsoft.com/office/officeart/2005/8/layout/lProcess2"/>
    <dgm:cxn modelId="{618FBF25-9376-479E-AD41-31C51A683DC3}" type="presOf" srcId="{F368CE84-1289-4886-84B0-8114DB610AC8}" destId="{574C9623-CAA3-49E8-910B-7CA99BFF4435}" srcOrd="0" destOrd="0" presId="urn:microsoft.com/office/officeart/2005/8/layout/lProcess2"/>
    <dgm:cxn modelId="{0AC9D938-053E-42F0-9AF5-7CAC28C3F556}" type="presOf" srcId="{4BC3A96B-7596-4A5D-9F43-225EB2FC32C9}" destId="{CCB8441C-9E29-4515-8E98-DCAE1FA8F59D}" srcOrd="0" destOrd="0" presId="urn:microsoft.com/office/officeart/2005/8/layout/lProcess2"/>
    <dgm:cxn modelId="{A3B48B6A-40CE-410E-9782-FC645F6218CB}" type="presOf" srcId="{D48C750C-6784-4EAC-84B9-7EC7057C13A9}" destId="{84657F47-0652-43DD-B446-65334C2C329F}" srcOrd="0" destOrd="0" presId="urn:microsoft.com/office/officeart/2005/8/layout/lProcess2"/>
    <dgm:cxn modelId="{0CE4716D-C850-4E4F-848D-E7660B7EECB8}" type="presOf" srcId="{1F00089E-BD0B-4415-B20C-8F1092B2753B}" destId="{78D195AF-9640-49F2-9818-651C66E141C2}" srcOrd="0" destOrd="0" presId="urn:microsoft.com/office/officeart/2005/8/layout/lProcess2"/>
    <dgm:cxn modelId="{EB1E8B70-5C1B-46C0-8AD0-14AAAF386D9A}" srcId="{D48C750C-6784-4EAC-84B9-7EC7057C13A9}" destId="{2AAC4F10-36FF-47CF-9287-96F701BD3A68}" srcOrd="0" destOrd="0" parTransId="{8A2A2188-841E-4CB4-A2CB-36A1FAC8FE6E}" sibTransId="{7C5F3071-A50F-47D2-B182-5E9A37B64DEB}"/>
    <dgm:cxn modelId="{E6F96952-E955-468B-86B2-21BA317809A3}" type="presOf" srcId="{865F22E9-8059-404E-9770-537087DD89C9}" destId="{64D22559-5FE3-4EFC-A3C9-3E637D463771}" srcOrd="0" destOrd="0" presId="urn:microsoft.com/office/officeart/2005/8/layout/lProcess2"/>
    <dgm:cxn modelId="{4DABF982-9970-4AD3-A37E-6C689FA5E64F}" type="presOf" srcId="{D48C750C-6784-4EAC-84B9-7EC7057C13A9}" destId="{5E612DFC-875C-44FA-94CB-A21DC90AC57A}" srcOrd="1" destOrd="0" presId="urn:microsoft.com/office/officeart/2005/8/layout/lProcess2"/>
    <dgm:cxn modelId="{56EB4F83-37F9-4D57-AAEA-3B69BCE2571C}" type="presOf" srcId="{1F00089E-BD0B-4415-B20C-8F1092B2753B}" destId="{D937D4B2-BDCA-4E4F-B43A-D5BEBD53DA72}" srcOrd="1" destOrd="0" presId="urn:microsoft.com/office/officeart/2005/8/layout/lProcess2"/>
    <dgm:cxn modelId="{06F3438F-399F-4DE0-93A7-BFCB7712F5AC}" type="presOf" srcId="{2AAC4F10-36FF-47CF-9287-96F701BD3A68}" destId="{BA3C3EC5-3960-478E-A2F9-2BDD7D1F7254}" srcOrd="0" destOrd="0" presId="urn:microsoft.com/office/officeart/2005/8/layout/lProcess2"/>
    <dgm:cxn modelId="{CABEFD92-766C-4C74-9ADD-295D6FB20D7D}" srcId="{865F22E9-8059-404E-9770-537087DD89C9}" destId="{4B9F0564-4000-4E74-8590-20ABFDC7E6DD}" srcOrd="2" destOrd="0" parTransId="{45333623-42A1-4809-AC07-DFECAAAE3897}" sibTransId="{7626A4A5-8F16-459A-A9D4-9032121CA84B}"/>
    <dgm:cxn modelId="{8AD56B99-10E4-4DE5-95A5-D4DF128B8A2A}" type="presOf" srcId="{4B9F0564-4000-4E74-8590-20ABFDC7E6DD}" destId="{DDC3EA2B-4A1D-46C8-B609-CDC1D48A28EA}" srcOrd="1" destOrd="0" presId="urn:microsoft.com/office/officeart/2005/8/layout/lProcess2"/>
    <dgm:cxn modelId="{051E6E99-3430-44F4-A244-B03AC25090C4}" type="presOf" srcId="{00FCA8BE-53B1-47AA-9A25-63BC1B7EEC67}" destId="{1F236A4B-E180-444F-A31E-32CFBA2F3A95}" srcOrd="0" destOrd="0" presId="urn:microsoft.com/office/officeart/2005/8/layout/lProcess2"/>
    <dgm:cxn modelId="{6369109A-CE28-4C5C-B4B0-391CD7FFCCDD}" type="presOf" srcId="{04D4A4BB-9DE9-4981-B8A0-90CB337E6173}" destId="{22B92A6A-8C66-4682-B6D6-A759EDE6DBB4}" srcOrd="0" destOrd="0" presId="urn:microsoft.com/office/officeart/2005/8/layout/lProcess2"/>
    <dgm:cxn modelId="{A265A39C-3E5E-496E-8E10-5DFD6FDA854D}" type="presOf" srcId="{0998122C-B40E-45D3-92F3-B6D362C45E3A}" destId="{C641596B-8CD5-4326-AE9C-FD5427360E6D}" srcOrd="0" destOrd="0" presId="urn:microsoft.com/office/officeart/2005/8/layout/lProcess2"/>
    <dgm:cxn modelId="{C8D6269D-5652-437C-B9DE-B6F5F932DF74}" srcId="{865F22E9-8059-404E-9770-537087DD89C9}" destId="{04D4A4BB-9DE9-4981-B8A0-90CB337E6173}" srcOrd="1" destOrd="0" parTransId="{0499AD10-9736-4223-B790-14B844152879}" sibTransId="{B6F652DD-7439-4311-8FEA-E8A899FF2DBF}"/>
    <dgm:cxn modelId="{78DAF0A0-4F2E-4DBE-A1A5-B3973C1BDDCE}" srcId="{04D4A4BB-9DE9-4981-B8A0-90CB337E6173}" destId="{4BC3A96B-7596-4A5D-9F43-225EB2FC32C9}" srcOrd="0" destOrd="0" parTransId="{E421F024-D545-495C-A60E-028D23C02159}" sibTransId="{75E38DEC-1259-45CE-8C2E-B4EACA148FFB}"/>
    <dgm:cxn modelId="{061EA0B4-4030-4DF7-8B4C-385768320B0C}" srcId="{1F00089E-BD0B-4415-B20C-8F1092B2753B}" destId="{0998122C-B40E-45D3-92F3-B6D362C45E3A}" srcOrd="1" destOrd="0" parTransId="{DE2DA6A1-5AFE-4935-8E0C-6DFB43A71745}" sibTransId="{F2E22B8E-2205-4EF6-B15C-E40B4AC5BF66}"/>
    <dgm:cxn modelId="{11E513BF-41A0-4FFF-A1A9-3A8B05F6AC5B}" srcId="{865F22E9-8059-404E-9770-537087DD89C9}" destId="{D48C750C-6784-4EAC-84B9-7EC7057C13A9}" srcOrd="3" destOrd="0" parTransId="{F83438F7-A33A-4934-AD3F-8BC4C7D1D200}" sibTransId="{461DDB5A-C172-4C6A-AD7D-C7E4DFC9F0D4}"/>
    <dgm:cxn modelId="{319028C6-2744-4EFB-85F3-AE4D8CB92EB8}" srcId="{4B9F0564-4000-4E74-8590-20ABFDC7E6DD}" destId="{00FCA8BE-53B1-47AA-9A25-63BC1B7EEC67}" srcOrd="0" destOrd="0" parTransId="{67863C2F-EEA8-4851-946E-CCCC07C9C98A}" sibTransId="{A4328A4E-8781-4F67-B182-D931DBECA795}"/>
    <dgm:cxn modelId="{7ACBA5E2-9EC5-4F5C-B42A-A2E6800FC3C2}" srcId="{1F00089E-BD0B-4415-B20C-8F1092B2753B}" destId="{D27700FA-964A-42B3-96E3-4F78D9D80367}" srcOrd="0" destOrd="0" parTransId="{B1046607-447D-4C3D-B4BE-01559B40E389}" sibTransId="{4EA38E8B-1D60-40EE-90FF-C03C3EF0451B}"/>
    <dgm:cxn modelId="{D32506F5-F6F2-4FCB-B0CE-D6A2E5766303}" srcId="{D48C750C-6784-4EAC-84B9-7EC7057C13A9}" destId="{F368CE84-1289-4886-84B0-8114DB610AC8}" srcOrd="1" destOrd="0" parTransId="{2C1E8B76-74AB-4911-9E9D-CDA346CC437C}" sibTransId="{2D52B111-633B-468F-A24D-E2D2FDE24744}"/>
    <dgm:cxn modelId="{937D6AF6-AED0-44DA-88C3-13CB4961521B}" srcId="{865F22E9-8059-404E-9770-537087DD89C9}" destId="{1F00089E-BD0B-4415-B20C-8F1092B2753B}" srcOrd="0" destOrd="0" parTransId="{2CF24378-B0F0-4310-AD38-AA135F27F87A}" sibTransId="{E76FF873-2F78-476C-86C8-48905A20B438}"/>
    <dgm:cxn modelId="{EF3381FC-BE29-4A6A-B4AC-5B5428830663}" type="presOf" srcId="{04D4A4BB-9DE9-4981-B8A0-90CB337E6173}" destId="{ADD0F03D-7D4D-4ACE-BBFE-12D8B72A508D}" srcOrd="1" destOrd="0" presId="urn:microsoft.com/office/officeart/2005/8/layout/lProcess2"/>
    <dgm:cxn modelId="{578451CB-3450-4134-A98E-2DC5798F8FBF}" type="presParOf" srcId="{64D22559-5FE3-4EFC-A3C9-3E637D463771}" destId="{878EB727-337D-4C93-B2C2-4E4F2B92D496}" srcOrd="0" destOrd="0" presId="urn:microsoft.com/office/officeart/2005/8/layout/lProcess2"/>
    <dgm:cxn modelId="{0F8E15CB-37F8-4008-A06B-F03F43A19A95}" type="presParOf" srcId="{878EB727-337D-4C93-B2C2-4E4F2B92D496}" destId="{78D195AF-9640-49F2-9818-651C66E141C2}" srcOrd="0" destOrd="0" presId="urn:microsoft.com/office/officeart/2005/8/layout/lProcess2"/>
    <dgm:cxn modelId="{0B03ED3D-1DC2-4F84-AA8E-03EBF6BA6CA6}" type="presParOf" srcId="{878EB727-337D-4C93-B2C2-4E4F2B92D496}" destId="{D937D4B2-BDCA-4E4F-B43A-D5BEBD53DA72}" srcOrd="1" destOrd="0" presId="urn:microsoft.com/office/officeart/2005/8/layout/lProcess2"/>
    <dgm:cxn modelId="{A8A7D49E-1078-47C5-83AC-0A45EE24B3AE}" type="presParOf" srcId="{878EB727-337D-4C93-B2C2-4E4F2B92D496}" destId="{5B7737F8-E1D0-4E2A-86B1-E4484D17386E}" srcOrd="2" destOrd="0" presId="urn:microsoft.com/office/officeart/2005/8/layout/lProcess2"/>
    <dgm:cxn modelId="{9A54ACAF-8921-4AD4-A95A-DB289788BCF0}" type="presParOf" srcId="{5B7737F8-E1D0-4E2A-86B1-E4484D17386E}" destId="{85B542BA-CDFB-433C-8B87-E3B1A77E837A}" srcOrd="0" destOrd="0" presId="urn:microsoft.com/office/officeart/2005/8/layout/lProcess2"/>
    <dgm:cxn modelId="{1C130D45-559D-429F-922D-AA7D35FF3C33}" type="presParOf" srcId="{85B542BA-CDFB-433C-8B87-E3B1A77E837A}" destId="{F054AF16-69F7-4A56-91FF-8CC6FB716FE5}" srcOrd="0" destOrd="0" presId="urn:microsoft.com/office/officeart/2005/8/layout/lProcess2"/>
    <dgm:cxn modelId="{7A87A00B-3289-442C-814F-0A6E68543D4B}" type="presParOf" srcId="{85B542BA-CDFB-433C-8B87-E3B1A77E837A}" destId="{2FFD8E62-A994-44AA-A242-C738DDF66729}" srcOrd="1" destOrd="0" presId="urn:microsoft.com/office/officeart/2005/8/layout/lProcess2"/>
    <dgm:cxn modelId="{0E94CD74-E1D1-4751-AF81-7BF986A35686}" type="presParOf" srcId="{85B542BA-CDFB-433C-8B87-E3B1A77E837A}" destId="{C641596B-8CD5-4326-AE9C-FD5427360E6D}" srcOrd="2" destOrd="0" presId="urn:microsoft.com/office/officeart/2005/8/layout/lProcess2"/>
    <dgm:cxn modelId="{5519F7F3-B0F2-419D-AD1F-B66DDF9B7139}" type="presParOf" srcId="{64D22559-5FE3-4EFC-A3C9-3E637D463771}" destId="{744E6BCA-1291-4F95-83F3-ABE061C3FD20}" srcOrd="1" destOrd="0" presId="urn:microsoft.com/office/officeart/2005/8/layout/lProcess2"/>
    <dgm:cxn modelId="{3FD5833D-B57A-4EA9-A0AE-5C1E95006F17}" type="presParOf" srcId="{64D22559-5FE3-4EFC-A3C9-3E637D463771}" destId="{33FE8450-E706-44ED-B8F9-96ADA6C71313}" srcOrd="2" destOrd="0" presId="urn:microsoft.com/office/officeart/2005/8/layout/lProcess2"/>
    <dgm:cxn modelId="{23A7172B-4D08-4403-A120-E23C586C527D}" type="presParOf" srcId="{33FE8450-E706-44ED-B8F9-96ADA6C71313}" destId="{22B92A6A-8C66-4682-B6D6-A759EDE6DBB4}" srcOrd="0" destOrd="0" presId="urn:microsoft.com/office/officeart/2005/8/layout/lProcess2"/>
    <dgm:cxn modelId="{D10F0B0B-00CD-4B52-A5F8-010927354DA0}" type="presParOf" srcId="{33FE8450-E706-44ED-B8F9-96ADA6C71313}" destId="{ADD0F03D-7D4D-4ACE-BBFE-12D8B72A508D}" srcOrd="1" destOrd="0" presId="urn:microsoft.com/office/officeart/2005/8/layout/lProcess2"/>
    <dgm:cxn modelId="{3A9FB2C1-6FB6-4B56-B5B1-B0FAF3FA0BB6}" type="presParOf" srcId="{33FE8450-E706-44ED-B8F9-96ADA6C71313}" destId="{376B8DC2-179A-46D6-BDB8-5EDBB0130027}" srcOrd="2" destOrd="0" presId="urn:microsoft.com/office/officeart/2005/8/layout/lProcess2"/>
    <dgm:cxn modelId="{E6ABDAD5-9D8B-4F48-AEBD-102B7E4B9460}" type="presParOf" srcId="{376B8DC2-179A-46D6-BDB8-5EDBB0130027}" destId="{1DAB1A96-FCC9-407B-A5C6-FD5CE8A2DEB1}" srcOrd="0" destOrd="0" presId="urn:microsoft.com/office/officeart/2005/8/layout/lProcess2"/>
    <dgm:cxn modelId="{DAE6E2B1-47FC-41D0-BC42-33015E2E8156}" type="presParOf" srcId="{1DAB1A96-FCC9-407B-A5C6-FD5CE8A2DEB1}" destId="{CCB8441C-9E29-4515-8E98-DCAE1FA8F59D}" srcOrd="0" destOrd="0" presId="urn:microsoft.com/office/officeart/2005/8/layout/lProcess2"/>
    <dgm:cxn modelId="{F07F04C5-9B9E-4819-A8FE-9349BA81896D}" type="presParOf" srcId="{64D22559-5FE3-4EFC-A3C9-3E637D463771}" destId="{846D9BE5-C3FB-42BA-A261-1607525EF00E}" srcOrd="3" destOrd="0" presId="urn:microsoft.com/office/officeart/2005/8/layout/lProcess2"/>
    <dgm:cxn modelId="{66F23086-8F62-45F3-A6E1-C2A7731F1B93}" type="presParOf" srcId="{64D22559-5FE3-4EFC-A3C9-3E637D463771}" destId="{690D5D45-E880-48CA-A044-7F32227E2318}" srcOrd="4" destOrd="0" presId="urn:microsoft.com/office/officeart/2005/8/layout/lProcess2"/>
    <dgm:cxn modelId="{5CF3397D-6324-4CDF-B493-D61F323891EF}" type="presParOf" srcId="{690D5D45-E880-48CA-A044-7F32227E2318}" destId="{3C2589A3-3AEC-48EA-A5B4-F988E0BB32E3}" srcOrd="0" destOrd="0" presId="urn:microsoft.com/office/officeart/2005/8/layout/lProcess2"/>
    <dgm:cxn modelId="{9672DBCA-417D-4C5B-BC88-32E668FE094D}" type="presParOf" srcId="{690D5D45-E880-48CA-A044-7F32227E2318}" destId="{DDC3EA2B-4A1D-46C8-B609-CDC1D48A28EA}" srcOrd="1" destOrd="0" presId="urn:microsoft.com/office/officeart/2005/8/layout/lProcess2"/>
    <dgm:cxn modelId="{B872F411-92EF-4BF7-9C96-4444DB461251}" type="presParOf" srcId="{690D5D45-E880-48CA-A044-7F32227E2318}" destId="{1EB9E0DB-2489-42E2-B92B-B8E41C85076C}" srcOrd="2" destOrd="0" presId="urn:microsoft.com/office/officeart/2005/8/layout/lProcess2"/>
    <dgm:cxn modelId="{8B7BC47B-3E01-4316-A7A0-EEB35BB3A51D}" type="presParOf" srcId="{1EB9E0DB-2489-42E2-B92B-B8E41C85076C}" destId="{0A945F8A-D17D-47FD-B145-2807730F70F1}" srcOrd="0" destOrd="0" presId="urn:microsoft.com/office/officeart/2005/8/layout/lProcess2"/>
    <dgm:cxn modelId="{CB87D43E-CDD2-4F0D-AB0B-40B194DD2B3F}" type="presParOf" srcId="{0A945F8A-D17D-47FD-B145-2807730F70F1}" destId="{1F236A4B-E180-444F-A31E-32CFBA2F3A95}" srcOrd="0" destOrd="0" presId="urn:microsoft.com/office/officeart/2005/8/layout/lProcess2"/>
    <dgm:cxn modelId="{EA4B8499-DA4F-44D6-A2D1-29A44B705625}" type="presParOf" srcId="{64D22559-5FE3-4EFC-A3C9-3E637D463771}" destId="{F74F0569-E564-43A0-8270-0E95BCBCBCE3}" srcOrd="5" destOrd="0" presId="urn:microsoft.com/office/officeart/2005/8/layout/lProcess2"/>
    <dgm:cxn modelId="{892C7B00-D056-48C3-8C1A-12A90DC7770E}" type="presParOf" srcId="{64D22559-5FE3-4EFC-A3C9-3E637D463771}" destId="{3990CEB0-85DF-45B0-825F-57A501A3C6A2}" srcOrd="6" destOrd="0" presId="urn:microsoft.com/office/officeart/2005/8/layout/lProcess2"/>
    <dgm:cxn modelId="{A739C93F-FDF8-4F20-B54F-C4DEFB210322}" type="presParOf" srcId="{3990CEB0-85DF-45B0-825F-57A501A3C6A2}" destId="{84657F47-0652-43DD-B446-65334C2C329F}" srcOrd="0" destOrd="0" presId="urn:microsoft.com/office/officeart/2005/8/layout/lProcess2"/>
    <dgm:cxn modelId="{CD6C1015-87B0-4AB7-8DFB-CFA2E60AD47F}" type="presParOf" srcId="{3990CEB0-85DF-45B0-825F-57A501A3C6A2}" destId="{5E612DFC-875C-44FA-94CB-A21DC90AC57A}" srcOrd="1" destOrd="0" presId="urn:microsoft.com/office/officeart/2005/8/layout/lProcess2"/>
    <dgm:cxn modelId="{E4E79039-A70C-4B1C-B67B-33D5678A6B64}" type="presParOf" srcId="{3990CEB0-85DF-45B0-825F-57A501A3C6A2}" destId="{032840D5-3E0D-47C9-A92B-5D911103AF22}" srcOrd="2" destOrd="0" presId="urn:microsoft.com/office/officeart/2005/8/layout/lProcess2"/>
    <dgm:cxn modelId="{EF874C1F-82EE-4A9A-BD16-C16708005A3E}" type="presParOf" srcId="{032840D5-3E0D-47C9-A92B-5D911103AF22}" destId="{CEA7C578-C768-47CA-B2D0-470A2D9D7AB1}" srcOrd="0" destOrd="0" presId="urn:microsoft.com/office/officeart/2005/8/layout/lProcess2"/>
    <dgm:cxn modelId="{D6259B87-CACA-484E-AFD4-67586A7DDB56}" type="presParOf" srcId="{CEA7C578-C768-47CA-B2D0-470A2D9D7AB1}" destId="{BA3C3EC5-3960-478E-A2F9-2BDD7D1F7254}" srcOrd="0" destOrd="0" presId="urn:microsoft.com/office/officeart/2005/8/layout/lProcess2"/>
    <dgm:cxn modelId="{80A94469-6543-493E-B0DB-A5FD0AD58429}" type="presParOf" srcId="{CEA7C578-C768-47CA-B2D0-470A2D9D7AB1}" destId="{8395BF1F-66D6-483B-88CF-6CDC7CC9F9F7}" srcOrd="1" destOrd="0" presId="urn:microsoft.com/office/officeart/2005/8/layout/lProcess2"/>
    <dgm:cxn modelId="{68CD80BA-36CB-4EF8-8D9D-0524AF761C23}" type="presParOf" srcId="{CEA7C578-C768-47CA-B2D0-470A2D9D7AB1}" destId="{574C9623-CAA3-49E8-910B-7CA99BFF4435}" srcOrd="2" destOrd="0" presId="urn:microsoft.com/office/officeart/2005/8/layout/lProcess2"/>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F1DCF4F-BA3B-4168-BAA1-AB389B5FA1C0}" type="doc">
      <dgm:prSet loTypeId="urn:microsoft.com/office/officeart/2005/8/layout/hChevron3" loCatId="process" qsTypeId="urn:microsoft.com/office/officeart/2005/8/quickstyle/simple5" qsCatId="simple" csTypeId="urn:microsoft.com/office/officeart/2005/8/colors/accent1_2" csCatId="accent1" phldr="1"/>
      <dgm:spPr/>
    </dgm:pt>
    <dgm:pt modelId="{0C509D47-C014-400E-BCCD-11F4F4776BA7}">
      <dgm:prSet phldrT="[文字]"/>
      <dgm:spPr/>
      <dgm:t>
        <a:bodyPr/>
        <a:lstStyle/>
        <a:p>
          <a:r>
            <a:rPr lang="en-US" altLang="zh-TW" dirty="0">
              <a:latin typeface="IBM Plex Sans" panose="020B0503050203000203"/>
            </a:rPr>
            <a:t>OSS</a:t>
          </a:r>
          <a:endParaRPr lang="zh-TW" altLang="en-US" dirty="0">
            <a:latin typeface="IBM Plex Sans" panose="020B0503050203000203"/>
          </a:endParaRPr>
        </a:p>
      </dgm:t>
    </dgm:pt>
    <dgm:pt modelId="{B0FADE93-6EA6-476A-80BA-F32B459FD014}" type="parTrans" cxnId="{B38608D6-CE5D-4E8D-99E5-E16DE9960689}">
      <dgm:prSet/>
      <dgm:spPr/>
      <dgm:t>
        <a:bodyPr/>
        <a:lstStyle/>
        <a:p>
          <a:endParaRPr lang="zh-TW" altLang="en-US"/>
        </a:p>
      </dgm:t>
    </dgm:pt>
    <dgm:pt modelId="{B3A0012E-1B9F-4792-BE09-00F2A8106C3F}" type="sibTrans" cxnId="{B38608D6-CE5D-4E8D-99E5-E16DE9960689}">
      <dgm:prSet/>
      <dgm:spPr/>
      <dgm:t>
        <a:bodyPr/>
        <a:lstStyle/>
        <a:p>
          <a:endParaRPr lang="zh-TW" altLang="en-US"/>
        </a:p>
      </dgm:t>
    </dgm:pt>
    <dgm:pt modelId="{BE64D241-32C4-4051-8722-24CD1E315F54}">
      <dgm:prSet phldrT="[文字]"/>
      <dgm:spPr/>
      <dgm:t>
        <a:bodyPr/>
        <a:lstStyle/>
        <a:p>
          <a:r>
            <a:rPr lang="en-US" altLang="zh-TW" dirty="0">
              <a:latin typeface="IBM Plex Sans" panose="020B0503050203000203"/>
            </a:rPr>
            <a:t>CDC</a:t>
          </a:r>
          <a:endParaRPr lang="zh-TW" altLang="en-US" dirty="0">
            <a:latin typeface="IBM Plex Sans" panose="020B0503050203000203"/>
          </a:endParaRPr>
        </a:p>
      </dgm:t>
    </dgm:pt>
    <dgm:pt modelId="{D5641FA3-BAF8-492A-9130-981725F89228}" type="parTrans" cxnId="{A9658827-DBA8-42E4-9930-FE51C7BCFA9C}">
      <dgm:prSet/>
      <dgm:spPr/>
      <dgm:t>
        <a:bodyPr/>
        <a:lstStyle/>
        <a:p>
          <a:endParaRPr lang="zh-TW" altLang="en-US"/>
        </a:p>
      </dgm:t>
    </dgm:pt>
    <dgm:pt modelId="{FDF01F0E-5040-446A-A15E-74EC2E573FC0}" type="sibTrans" cxnId="{A9658827-DBA8-42E4-9930-FE51C7BCFA9C}">
      <dgm:prSet/>
      <dgm:spPr/>
      <dgm:t>
        <a:bodyPr/>
        <a:lstStyle/>
        <a:p>
          <a:endParaRPr lang="zh-TW" altLang="en-US"/>
        </a:p>
      </dgm:t>
    </dgm:pt>
    <dgm:pt modelId="{26B0C390-2D9D-4486-AC58-2365B93DD0E3}">
      <dgm:prSet phldrT="[文字]"/>
      <dgm:spPr/>
      <dgm:t>
        <a:bodyPr/>
        <a:lstStyle/>
        <a:p>
          <a:r>
            <a:rPr lang="en-US" altLang="zh-TW" dirty="0">
              <a:latin typeface="IBM Plex Sans" panose="020B0503050203000203"/>
            </a:rPr>
            <a:t>ODS</a:t>
          </a:r>
          <a:endParaRPr lang="zh-TW" altLang="en-US" dirty="0">
            <a:latin typeface="IBM Plex Sans" panose="020B0503050203000203"/>
          </a:endParaRPr>
        </a:p>
      </dgm:t>
    </dgm:pt>
    <dgm:pt modelId="{6D5FEDA9-705A-4E9E-8EE0-33B0A1498B0A}" type="parTrans" cxnId="{A61B95B8-FA38-476D-96BE-8E20AD84A701}">
      <dgm:prSet/>
      <dgm:spPr/>
      <dgm:t>
        <a:bodyPr/>
        <a:lstStyle/>
        <a:p>
          <a:endParaRPr lang="zh-TW" altLang="en-US"/>
        </a:p>
      </dgm:t>
    </dgm:pt>
    <dgm:pt modelId="{6F173A0E-48BD-4758-A201-58FB239F12B3}" type="sibTrans" cxnId="{A61B95B8-FA38-476D-96BE-8E20AD84A701}">
      <dgm:prSet/>
      <dgm:spPr/>
      <dgm:t>
        <a:bodyPr/>
        <a:lstStyle/>
        <a:p>
          <a:endParaRPr lang="zh-TW" altLang="en-US"/>
        </a:p>
      </dgm:t>
    </dgm:pt>
    <dgm:pt modelId="{369E6630-8994-47DB-82C9-BC42E899EF4D}">
      <dgm:prSet phldrT="[文字]"/>
      <dgm:spPr>
        <a:solidFill>
          <a:schemeClr val="accent2">
            <a:lumMod val="75000"/>
          </a:schemeClr>
        </a:solidFill>
        <a:ln w="57150">
          <a:solidFill>
            <a:srgbClr val="00B050"/>
          </a:solidFill>
        </a:ln>
      </dgm:spPr>
      <dgm:t>
        <a:bodyPr/>
        <a:lstStyle/>
        <a:p>
          <a:r>
            <a:rPr lang="en-US" altLang="zh-TW" dirty="0">
              <a:solidFill>
                <a:schemeClr val="bg2"/>
              </a:solidFill>
              <a:latin typeface="IBM Plex Sans" panose="020B0503050203000203"/>
            </a:rPr>
            <a:t>INT</a:t>
          </a:r>
          <a:endParaRPr lang="zh-TW" altLang="en-US" dirty="0">
            <a:solidFill>
              <a:schemeClr val="bg2"/>
            </a:solidFill>
            <a:latin typeface="IBM Plex Sans" panose="020B0503050203000203"/>
          </a:endParaRPr>
        </a:p>
      </dgm:t>
    </dgm:pt>
    <dgm:pt modelId="{F25A6661-8447-444F-809F-4E5A605C5A35}" type="parTrans" cxnId="{4675A98C-2DEA-4CA7-9D01-453653126F26}">
      <dgm:prSet/>
      <dgm:spPr/>
      <dgm:t>
        <a:bodyPr/>
        <a:lstStyle/>
        <a:p>
          <a:endParaRPr lang="zh-TW" altLang="en-US"/>
        </a:p>
      </dgm:t>
    </dgm:pt>
    <dgm:pt modelId="{473536F6-632A-4F19-9EEF-D4D79F3CBE88}" type="sibTrans" cxnId="{4675A98C-2DEA-4CA7-9D01-453653126F26}">
      <dgm:prSet/>
      <dgm:spPr/>
      <dgm:t>
        <a:bodyPr/>
        <a:lstStyle/>
        <a:p>
          <a:endParaRPr lang="zh-TW" altLang="en-US"/>
        </a:p>
      </dgm:t>
    </dgm:pt>
    <dgm:pt modelId="{7C93A464-F53A-46E6-A482-49B1238F9D02}">
      <dgm:prSet phldrT="[文字]"/>
      <dgm:spPr>
        <a:solidFill>
          <a:schemeClr val="accent2">
            <a:lumMod val="75000"/>
          </a:schemeClr>
        </a:solidFill>
        <a:ln w="57150">
          <a:solidFill>
            <a:srgbClr val="FFFF00"/>
          </a:solidFill>
        </a:ln>
      </dgm:spPr>
      <dgm:t>
        <a:bodyPr/>
        <a:lstStyle/>
        <a:p>
          <a:r>
            <a:rPr lang="en-US" altLang="zh-TW" dirty="0">
              <a:solidFill>
                <a:schemeClr val="bg2"/>
              </a:solidFill>
              <a:latin typeface="IBM Plex Sans" panose="020B0503050203000203"/>
            </a:rPr>
            <a:t>DM</a:t>
          </a:r>
          <a:endParaRPr lang="zh-TW" altLang="en-US" dirty="0">
            <a:solidFill>
              <a:schemeClr val="bg2"/>
            </a:solidFill>
            <a:latin typeface="IBM Plex Sans" panose="020B0503050203000203"/>
          </a:endParaRPr>
        </a:p>
      </dgm:t>
    </dgm:pt>
    <dgm:pt modelId="{7B5A113E-3F16-4920-9EF3-3811F1F48A53}" type="parTrans" cxnId="{844060F8-E2B1-4E8B-B832-32ABF63A8470}">
      <dgm:prSet/>
      <dgm:spPr/>
      <dgm:t>
        <a:bodyPr/>
        <a:lstStyle/>
        <a:p>
          <a:endParaRPr lang="zh-TW" altLang="en-US"/>
        </a:p>
      </dgm:t>
    </dgm:pt>
    <dgm:pt modelId="{12DB489D-5AEB-4688-84B8-C80754743C04}" type="sibTrans" cxnId="{844060F8-E2B1-4E8B-B832-32ABF63A8470}">
      <dgm:prSet/>
      <dgm:spPr/>
      <dgm:t>
        <a:bodyPr/>
        <a:lstStyle/>
        <a:p>
          <a:endParaRPr lang="zh-TW" altLang="en-US"/>
        </a:p>
      </dgm:t>
    </dgm:pt>
    <dgm:pt modelId="{B5A91D5B-FA5D-4C46-AEEA-1546A62E61EE}">
      <dgm:prSet phldrT="[文字]"/>
      <dgm:spPr>
        <a:solidFill>
          <a:schemeClr val="bg2"/>
        </a:solidFill>
      </dgm:spPr>
      <dgm:t>
        <a:bodyPr/>
        <a:lstStyle/>
        <a:p>
          <a:r>
            <a:rPr lang="en-US" altLang="zh-TW" dirty="0">
              <a:latin typeface="IBM Plex Sans" panose="020B0503050203000203"/>
            </a:rPr>
            <a:t>APP</a:t>
          </a:r>
          <a:endParaRPr lang="zh-TW" altLang="en-US" dirty="0">
            <a:latin typeface="IBM Plex Sans" panose="020B0503050203000203"/>
          </a:endParaRPr>
        </a:p>
      </dgm:t>
    </dgm:pt>
    <dgm:pt modelId="{678C936B-68E5-44D5-B308-27DC5D1B3F31}" type="parTrans" cxnId="{D2BF59EA-30B9-4651-A028-4B862C806B3F}">
      <dgm:prSet/>
      <dgm:spPr/>
      <dgm:t>
        <a:bodyPr/>
        <a:lstStyle/>
        <a:p>
          <a:endParaRPr lang="zh-TW" altLang="en-US"/>
        </a:p>
      </dgm:t>
    </dgm:pt>
    <dgm:pt modelId="{5D23F135-6258-4D42-B5DD-C751ADCD267B}" type="sibTrans" cxnId="{D2BF59EA-30B9-4651-A028-4B862C806B3F}">
      <dgm:prSet/>
      <dgm:spPr/>
      <dgm:t>
        <a:bodyPr/>
        <a:lstStyle/>
        <a:p>
          <a:endParaRPr lang="zh-TW" altLang="en-US"/>
        </a:p>
      </dgm:t>
    </dgm:pt>
    <dgm:pt modelId="{9B4C5395-C4CF-408F-A224-561DE013D5BD}">
      <dgm:prSet phldrT="[文字]"/>
      <dgm:spPr/>
      <dgm:t>
        <a:bodyPr/>
        <a:lstStyle/>
        <a:p>
          <a:r>
            <a:rPr lang="en-US" altLang="zh-TW" dirty="0">
              <a:latin typeface="IBM Plex Sans" panose="020B0503050203000203"/>
            </a:rPr>
            <a:t>Stage</a:t>
          </a:r>
          <a:endParaRPr lang="zh-TW" altLang="en-US" dirty="0"/>
        </a:p>
      </dgm:t>
    </dgm:pt>
    <dgm:pt modelId="{1B00FEF5-6863-46A2-94CE-91C8284646AF}" type="parTrans" cxnId="{39F24B2B-BBA1-4F21-847E-725B1AEC9883}">
      <dgm:prSet/>
      <dgm:spPr/>
      <dgm:t>
        <a:bodyPr/>
        <a:lstStyle/>
        <a:p>
          <a:endParaRPr lang="zh-TW" altLang="en-US"/>
        </a:p>
      </dgm:t>
    </dgm:pt>
    <dgm:pt modelId="{5640186B-FBE1-482D-BEF3-E74A7F0BF03B}" type="sibTrans" cxnId="{39F24B2B-BBA1-4F21-847E-725B1AEC9883}">
      <dgm:prSet/>
      <dgm:spPr/>
      <dgm:t>
        <a:bodyPr/>
        <a:lstStyle/>
        <a:p>
          <a:endParaRPr lang="zh-TW" altLang="en-US"/>
        </a:p>
      </dgm:t>
    </dgm:pt>
    <dgm:pt modelId="{D5C69B71-4827-48FF-8F6A-B2F02F9B040D}" type="pres">
      <dgm:prSet presAssocID="{CF1DCF4F-BA3B-4168-BAA1-AB389B5FA1C0}" presName="Name0" presStyleCnt="0">
        <dgm:presLayoutVars>
          <dgm:dir/>
          <dgm:resizeHandles val="exact"/>
        </dgm:presLayoutVars>
      </dgm:prSet>
      <dgm:spPr/>
    </dgm:pt>
    <dgm:pt modelId="{B0A4F302-318E-47FC-AECE-99EAAA886A0B}" type="pres">
      <dgm:prSet presAssocID="{0C509D47-C014-400E-BCCD-11F4F4776BA7}" presName="parTxOnly" presStyleLbl="node1" presStyleIdx="0" presStyleCnt="7">
        <dgm:presLayoutVars>
          <dgm:bulletEnabled val="1"/>
        </dgm:presLayoutVars>
      </dgm:prSet>
      <dgm:spPr/>
    </dgm:pt>
    <dgm:pt modelId="{AEC305B9-4580-460F-B502-83E1976CF812}" type="pres">
      <dgm:prSet presAssocID="{B3A0012E-1B9F-4792-BE09-00F2A8106C3F}" presName="parSpace" presStyleCnt="0"/>
      <dgm:spPr/>
    </dgm:pt>
    <dgm:pt modelId="{4A1BCFA7-7DD1-4236-9D24-3D34B013D974}" type="pres">
      <dgm:prSet presAssocID="{BE64D241-32C4-4051-8722-24CD1E315F54}" presName="parTxOnly" presStyleLbl="node1" presStyleIdx="1" presStyleCnt="7">
        <dgm:presLayoutVars>
          <dgm:bulletEnabled val="1"/>
        </dgm:presLayoutVars>
      </dgm:prSet>
      <dgm:spPr/>
    </dgm:pt>
    <dgm:pt modelId="{FCCD052F-9812-4649-BFE6-FF8B8D6D3B70}" type="pres">
      <dgm:prSet presAssocID="{FDF01F0E-5040-446A-A15E-74EC2E573FC0}" presName="parSpace" presStyleCnt="0"/>
      <dgm:spPr/>
    </dgm:pt>
    <dgm:pt modelId="{6192EDAF-4B4F-4E61-85FF-0C1691E8CCC8}" type="pres">
      <dgm:prSet presAssocID="{9B4C5395-C4CF-408F-A224-561DE013D5BD}" presName="parTxOnly" presStyleLbl="node1" presStyleIdx="2" presStyleCnt="7">
        <dgm:presLayoutVars>
          <dgm:bulletEnabled val="1"/>
        </dgm:presLayoutVars>
      </dgm:prSet>
      <dgm:spPr/>
    </dgm:pt>
    <dgm:pt modelId="{3AF283ED-70EC-4292-81F7-37C7F51C75C9}" type="pres">
      <dgm:prSet presAssocID="{5640186B-FBE1-482D-BEF3-E74A7F0BF03B}" presName="parSpace" presStyleCnt="0"/>
      <dgm:spPr/>
    </dgm:pt>
    <dgm:pt modelId="{8BC55539-5CB3-4143-ABF4-A719FE12EB68}" type="pres">
      <dgm:prSet presAssocID="{26B0C390-2D9D-4486-AC58-2365B93DD0E3}" presName="parTxOnly" presStyleLbl="node1" presStyleIdx="3" presStyleCnt="7">
        <dgm:presLayoutVars>
          <dgm:bulletEnabled val="1"/>
        </dgm:presLayoutVars>
      </dgm:prSet>
      <dgm:spPr/>
    </dgm:pt>
    <dgm:pt modelId="{DE7F4834-580E-47D7-AC30-8233B881EC85}" type="pres">
      <dgm:prSet presAssocID="{6F173A0E-48BD-4758-A201-58FB239F12B3}" presName="parSpace" presStyleCnt="0"/>
      <dgm:spPr/>
    </dgm:pt>
    <dgm:pt modelId="{AB6C8948-7195-4D8F-9D7F-5BE9BBE4BB43}" type="pres">
      <dgm:prSet presAssocID="{369E6630-8994-47DB-82C9-BC42E899EF4D}" presName="parTxOnly" presStyleLbl="node1" presStyleIdx="4" presStyleCnt="7">
        <dgm:presLayoutVars>
          <dgm:bulletEnabled val="1"/>
        </dgm:presLayoutVars>
      </dgm:prSet>
      <dgm:spPr/>
    </dgm:pt>
    <dgm:pt modelId="{ACDCB41C-85E5-47BA-9797-A5FA6547BA1D}" type="pres">
      <dgm:prSet presAssocID="{473536F6-632A-4F19-9EEF-D4D79F3CBE88}" presName="parSpace" presStyleCnt="0"/>
      <dgm:spPr/>
    </dgm:pt>
    <dgm:pt modelId="{9CA1F067-DFD9-4EF1-BD43-23700D0E51B7}" type="pres">
      <dgm:prSet presAssocID="{7C93A464-F53A-46E6-A482-49B1238F9D02}" presName="parTxOnly" presStyleLbl="node1" presStyleIdx="5" presStyleCnt="7" custLinFactNeighborX="222" custLinFactNeighborY="-27299">
        <dgm:presLayoutVars>
          <dgm:bulletEnabled val="1"/>
        </dgm:presLayoutVars>
      </dgm:prSet>
      <dgm:spPr/>
    </dgm:pt>
    <dgm:pt modelId="{1D5B6EA0-94DD-4FC3-8E21-34BAB29D1A4A}" type="pres">
      <dgm:prSet presAssocID="{12DB489D-5AEB-4688-84B8-C80754743C04}" presName="parSpace" presStyleCnt="0"/>
      <dgm:spPr/>
    </dgm:pt>
    <dgm:pt modelId="{571F484D-33D6-48F6-8AC9-667D2A45CB45}" type="pres">
      <dgm:prSet presAssocID="{B5A91D5B-FA5D-4C46-AEEA-1546A62E61EE}" presName="parTxOnly" presStyleLbl="node1" presStyleIdx="6" presStyleCnt="7">
        <dgm:presLayoutVars>
          <dgm:bulletEnabled val="1"/>
        </dgm:presLayoutVars>
      </dgm:prSet>
      <dgm:spPr/>
    </dgm:pt>
  </dgm:ptLst>
  <dgm:cxnLst>
    <dgm:cxn modelId="{CE74990B-1E7F-470D-A01A-41C64F264D4F}" type="presOf" srcId="{BE64D241-32C4-4051-8722-24CD1E315F54}" destId="{4A1BCFA7-7DD1-4236-9D24-3D34B013D974}" srcOrd="0" destOrd="0" presId="urn:microsoft.com/office/officeart/2005/8/layout/hChevron3"/>
    <dgm:cxn modelId="{9083B213-2847-4365-866E-1BC35BB66F76}" type="presOf" srcId="{B5A91D5B-FA5D-4C46-AEEA-1546A62E61EE}" destId="{571F484D-33D6-48F6-8AC9-667D2A45CB45}" srcOrd="0" destOrd="0" presId="urn:microsoft.com/office/officeart/2005/8/layout/hChevron3"/>
    <dgm:cxn modelId="{A9658827-DBA8-42E4-9930-FE51C7BCFA9C}" srcId="{CF1DCF4F-BA3B-4168-BAA1-AB389B5FA1C0}" destId="{BE64D241-32C4-4051-8722-24CD1E315F54}" srcOrd="1" destOrd="0" parTransId="{D5641FA3-BAF8-492A-9130-981725F89228}" sibTransId="{FDF01F0E-5040-446A-A15E-74EC2E573FC0}"/>
    <dgm:cxn modelId="{39F24B2B-BBA1-4F21-847E-725B1AEC9883}" srcId="{CF1DCF4F-BA3B-4168-BAA1-AB389B5FA1C0}" destId="{9B4C5395-C4CF-408F-A224-561DE013D5BD}" srcOrd="2" destOrd="0" parTransId="{1B00FEF5-6863-46A2-94CE-91C8284646AF}" sibTransId="{5640186B-FBE1-482D-BEF3-E74A7F0BF03B}"/>
    <dgm:cxn modelId="{7A0B1032-7B86-4BA4-BA14-CD18F379AFB0}" type="presOf" srcId="{369E6630-8994-47DB-82C9-BC42E899EF4D}" destId="{AB6C8948-7195-4D8F-9D7F-5BE9BBE4BB43}" srcOrd="0" destOrd="0" presId="urn:microsoft.com/office/officeart/2005/8/layout/hChevron3"/>
    <dgm:cxn modelId="{B71BE13B-24A0-45FC-A0DD-4329155F3543}" type="presOf" srcId="{0C509D47-C014-400E-BCCD-11F4F4776BA7}" destId="{B0A4F302-318E-47FC-AECE-99EAAA886A0B}" srcOrd="0" destOrd="0" presId="urn:microsoft.com/office/officeart/2005/8/layout/hChevron3"/>
    <dgm:cxn modelId="{5E4BED3D-8EE1-4B66-A57F-7A4A1ECB5EA7}" type="presOf" srcId="{9B4C5395-C4CF-408F-A224-561DE013D5BD}" destId="{6192EDAF-4B4F-4E61-85FF-0C1691E8CCC8}" srcOrd="0" destOrd="0" presId="urn:microsoft.com/office/officeart/2005/8/layout/hChevron3"/>
    <dgm:cxn modelId="{CEAE4B6F-8359-40AB-A69C-88535CD1F64B}" type="presOf" srcId="{26B0C390-2D9D-4486-AC58-2365B93DD0E3}" destId="{8BC55539-5CB3-4143-ABF4-A719FE12EB68}" srcOrd="0" destOrd="0" presId="urn:microsoft.com/office/officeart/2005/8/layout/hChevron3"/>
    <dgm:cxn modelId="{330A0189-A2DC-4AC0-AF10-B746744D739C}" type="presOf" srcId="{CF1DCF4F-BA3B-4168-BAA1-AB389B5FA1C0}" destId="{D5C69B71-4827-48FF-8F6A-B2F02F9B040D}" srcOrd="0" destOrd="0" presId="urn:microsoft.com/office/officeart/2005/8/layout/hChevron3"/>
    <dgm:cxn modelId="{4675A98C-2DEA-4CA7-9D01-453653126F26}" srcId="{CF1DCF4F-BA3B-4168-BAA1-AB389B5FA1C0}" destId="{369E6630-8994-47DB-82C9-BC42E899EF4D}" srcOrd="4" destOrd="0" parTransId="{F25A6661-8447-444F-809F-4E5A605C5A35}" sibTransId="{473536F6-632A-4F19-9EEF-D4D79F3CBE88}"/>
    <dgm:cxn modelId="{25C53099-1E60-4D54-8D26-3E9341EA1DB4}" type="presOf" srcId="{7C93A464-F53A-46E6-A482-49B1238F9D02}" destId="{9CA1F067-DFD9-4EF1-BD43-23700D0E51B7}" srcOrd="0" destOrd="0" presId="urn:microsoft.com/office/officeart/2005/8/layout/hChevron3"/>
    <dgm:cxn modelId="{A61B95B8-FA38-476D-96BE-8E20AD84A701}" srcId="{CF1DCF4F-BA3B-4168-BAA1-AB389B5FA1C0}" destId="{26B0C390-2D9D-4486-AC58-2365B93DD0E3}" srcOrd="3" destOrd="0" parTransId="{6D5FEDA9-705A-4E9E-8EE0-33B0A1498B0A}" sibTransId="{6F173A0E-48BD-4758-A201-58FB239F12B3}"/>
    <dgm:cxn modelId="{B38608D6-CE5D-4E8D-99E5-E16DE9960689}" srcId="{CF1DCF4F-BA3B-4168-BAA1-AB389B5FA1C0}" destId="{0C509D47-C014-400E-BCCD-11F4F4776BA7}" srcOrd="0" destOrd="0" parTransId="{B0FADE93-6EA6-476A-80BA-F32B459FD014}" sibTransId="{B3A0012E-1B9F-4792-BE09-00F2A8106C3F}"/>
    <dgm:cxn modelId="{D2BF59EA-30B9-4651-A028-4B862C806B3F}" srcId="{CF1DCF4F-BA3B-4168-BAA1-AB389B5FA1C0}" destId="{B5A91D5B-FA5D-4C46-AEEA-1546A62E61EE}" srcOrd="6" destOrd="0" parTransId="{678C936B-68E5-44D5-B308-27DC5D1B3F31}" sibTransId="{5D23F135-6258-4D42-B5DD-C751ADCD267B}"/>
    <dgm:cxn modelId="{844060F8-E2B1-4E8B-B832-32ABF63A8470}" srcId="{CF1DCF4F-BA3B-4168-BAA1-AB389B5FA1C0}" destId="{7C93A464-F53A-46E6-A482-49B1238F9D02}" srcOrd="5" destOrd="0" parTransId="{7B5A113E-3F16-4920-9EF3-3811F1F48A53}" sibTransId="{12DB489D-5AEB-4688-84B8-C80754743C04}"/>
    <dgm:cxn modelId="{786A8430-C703-490B-9495-68E9F07DDD59}" type="presParOf" srcId="{D5C69B71-4827-48FF-8F6A-B2F02F9B040D}" destId="{B0A4F302-318E-47FC-AECE-99EAAA886A0B}" srcOrd="0" destOrd="0" presId="urn:microsoft.com/office/officeart/2005/8/layout/hChevron3"/>
    <dgm:cxn modelId="{DD41FFD6-0C7B-45F6-8DC6-138AA47F9A3A}" type="presParOf" srcId="{D5C69B71-4827-48FF-8F6A-B2F02F9B040D}" destId="{AEC305B9-4580-460F-B502-83E1976CF812}" srcOrd="1" destOrd="0" presId="urn:microsoft.com/office/officeart/2005/8/layout/hChevron3"/>
    <dgm:cxn modelId="{4E0D3830-9DE1-480A-845C-CA196707D536}" type="presParOf" srcId="{D5C69B71-4827-48FF-8F6A-B2F02F9B040D}" destId="{4A1BCFA7-7DD1-4236-9D24-3D34B013D974}" srcOrd="2" destOrd="0" presId="urn:microsoft.com/office/officeart/2005/8/layout/hChevron3"/>
    <dgm:cxn modelId="{0C46D7CF-78CB-40FA-A4D0-BFC0F0633B12}" type="presParOf" srcId="{D5C69B71-4827-48FF-8F6A-B2F02F9B040D}" destId="{FCCD052F-9812-4649-BFE6-FF8B8D6D3B70}" srcOrd="3" destOrd="0" presId="urn:microsoft.com/office/officeart/2005/8/layout/hChevron3"/>
    <dgm:cxn modelId="{D261BD53-8E5E-4755-946A-B979EFF8BB39}" type="presParOf" srcId="{D5C69B71-4827-48FF-8F6A-B2F02F9B040D}" destId="{6192EDAF-4B4F-4E61-85FF-0C1691E8CCC8}" srcOrd="4" destOrd="0" presId="urn:microsoft.com/office/officeart/2005/8/layout/hChevron3"/>
    <dgm:cxn modelId="{0A836171-C917-425F-A049-7942AC5FB669}" type="presParOf" srcId="{D5C69B71-4827-48FF-8F6A-B2F02F9B040D}" destId="{3AF283ED-70EC-4292-81F7-37C7F51C75C9}" srcOrd="5" destOrd="0" presId="urn:microsoft.com/office/officeart/2005/8/layout/hChevron3"/>
    <dgm:cxn modelId="{F010FC92-E642-46EC-A8D8-DAF9C1000489}" type="presParOf" srcId="{D5C69B71-4827-48FF-8F6A-B2F02F9B040D}" destId="{8BC55539-5CB3-4143-ABF4-A719FE12EB68}" srcOrd="6" destOrd="0" presId="urn:microsoft.com/office/officeart/2005/8/layout/hChevron3"/>
    <dgm:cxn modelId="{DCBAEDF5-E0BC-460B-8A49-7E19C58DD53D}" type="presParOf" srcId="{D5C69B71-4827-48FF-8F6A-B2F02F9B040D}" destId="{DE7F4834-580E-47D7-AC30-8233B881EC85}" srcOrd="7" destOrd="0" presId="urn:microsoft.com/office/officeart/2005/8/layout/hChevron3"/>
    <dgm:cxn modelId="{B19241DF-2255-4D9E-BEC8-CEB25E337124}" type="presParOf" srcId="{D5C69B71-4827-48FF-8F6A-B2F02F9B040D}" destId="{AB6C8948-7195-4D8F-9D7F-5BE9BBE4BB43}" srcOrd="8" destOrd="0" presId="urn:microsoft.com/office/officeart/2005/8/layout/hChevron3"/>
    <dgm:cxn modelId="{E850DF3F-DE51-412E-9103-2A5638FD8B45}" type="presParOf" srcId="{D5C69B71-4827-48FF-8F6A-B2F02F9B040D}" destId="{ACDCB41C-85E5-47BA-9797-A5FA6547BA1D}" srcOrd="9" destOrd="0" presId="urn:microsoft.com/office/officeart/2005/8/layout/hChevron3"/>
    <dgm:cxn modelId="{64579411-02C3-4FAE-A406-1AE44EDFDE49}" type="presParOf" srcId="{D5C69B71-4827-48FF-8F6A-B2F02F9B040D}" destId="{9CA1F067-DFD9-4EF1-BD43-23700D0E51B7}" srcOrd="10" destOrd="0" presId="urn:microsoft.com/office/officeart/2005/8/layout/hChevron3"/>
    <dgm:cxn modelId="{25176274-9300-4878-8C23-C404A7388710}" type="presParOf" srcId="{D5C69B71-4827-48FF-8F6A-B2F02F9B040D}" destId="{1D5B6EA0-94DD-4FC3-8E21-34BAB29D1A4A}" srcOrd="11" destOrd="0" presId="urn:microsoft.com/office/officeart/2005/8/layout/hChevron3"/>
    <dgm:cxn modelId="{1F0086D1-06D3-44C8-B2FF-10B578256726}" type="presParOf" srcId="{D5C69B71-4827-48FF-8F6A-B2F02F9B040D}" destId="{571F484D-33D6-48F6-8AC9-667D2A45CB45}" srcOrd="12" destOrd="0" presId="urn:microsoft.com/office/officeart/2005/8/layout/hChevron3"/>
  </dgm:cxnLst>
  <dgm:bg/>
  <dgm:whole/>
  <dgm:extLst>
    <a:ext uri="http://schemas.microsoft.com/office/drawing/2008/diagram">
      <dsp:dataModelExt xmlns:dsp="http://schemas.microsoft.com/office/drawing/2008/diagram" relId="rId24"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F33FBC6-706D-4EFE-B250-9FC397ADFE5B}" type="doc">
      <dgm:prSet loTypeId="urn:microsoft.com/office/officeart/2005/8/layout/hierarchy4" loCatId="list" qsTypeId="urn:microsoft.com/office/officeart/2005/8/quickstyle/simple1" qsCatId="simple" csTypeId="urn:microsoft.com/office/officeart/2005/8/colors/accent1_2" csCatId="accent1" phldr="1"/>
      <dgm:spPr/>
      <dgm:t>
        <a:bodyPr/>
        <a:lstStyle/>
        <a:p>
          <a:endParaRPr lang="zh-TW" altLang="en-US"/>
        </a:p>
      </dgm:t>
    </dgm:pt>
    <dgm:pt modelId="{D6EE462F-3EDD-41BB-A6A9-4885F7517225}">
      <dgm:prSet phldrT="[文字]"/>
      <dgm:spPr>
        <a:solidFill>
          <a:schemeClr val="bg2">
            <a:lumMod val="75000"/>
          </a:schemeClr>
        </a:solidFill>
      </dgm:spPr>
      <dgm:t>
        <a:bodyPr/>
        <a:lstStyle/>
        <a:p>
          <a:r>
            <a:rPr lang="en-US"/>
            <a:t>Tableau Server</a:t>
          </a:r>
          <a:endParaRPr lang="zh-TW" altLang="en-US" dirty="0"/>
        </a:p>
      </dgm:t>
    </dgm:pt>
    <dgm:pt modelId="{E192D5B2-49A9-4A60-AE56-78BD8F984825}" type="parTrans" cxnId="{6975B9DA-2576-400F-BABF-3114A32663BD}">
      <dgm:prSet/>
      <dgm:spPr/>
      <dgm:t>
        <a:bodyPr/>
        <a:lstStyle/>
        <a:p>
          <a:endParaRPr lang="zh-TW" altLang="en-US"/>
        </a:p>
      </dgm:t>
    </dgm:pt>
    <dgm:pt modelId="{AAE32343-7435-4E3C-A4C3-8ACD9E3487C9}" type="sibTrans" cxnId="{6975B9DA-2576-400F-BABF-3114A32663BD}">
      <dgm:prSet/>
      <dgm:spPr/>
      <dgm:t>
        <a:bodyPr/>
        <a:lstStyle/>
        <a:p>
          <a:endParaRPr lang="zh-TW" altLang="en-US"/>
        </a:p>
      </dgm:t>
    </dgm:pt>
    <dgm:pt modelId="{C0DE9C2A-FAF6-4A3E-ABF7-C8C8404835F3}">
      <dgm:prSet phldrT="[文字]"/>
      <dgm:spPr>
        <a:solidFill>
          <a:schemeClr val="bg2">
            <a:lumMod val="75000"/>
          </a:schemeClr>
        </a:solidFill>
      </dgm:spPr>
      <dgm:t>
        <a:bodyPr/>
        <a:lstStyle/>
        <a:p>
          <a:r>
            <a:rPr lang="en-US" dirty="0"/>
            <a:t>Tableau </a:t>
          </a:r>
          <a:r>
            <a:rPr lang="en-US" altLang="zh-TW" dirty="0"/>
            <a:t> / Web</a:t>
          </a:r>
          <a:endParaRPr lang="zh-TW" altLang="en-US" dirty="0"/>
        </a:p>
      </dgm:t>
    </dgm:pt>
    <dgm:pt modelId="{14349FC5-49DD-4D5C-AC27-07E5D7CCE4C8}" type="parTrans" cxnId="{6D3AA7C9-2247-4A26-9A1B-3F25B0E4CEDD}">
      <dgm:prSet/>
      <dgm:spPr/>
      <dgm:t>
        <a:bodyPr/>
        <a:lstStyle/>
        <a:p>
          <a:endParaRPr lang="zh-TW" altLang="en-US"/>
        </a:p>
      </dgm:t>
    </dgm:pt>
    <dgm:pt modelId="{8658C0B4-2D3D-41F2-802C-78F21E0AD013}" type="sibTrans" cxnId="{6D3AA7C9-2247-4A26-9A1B-3F25B0E4CEDD}">
      <dgm:prSet/>
      <dgm:spPr/>
      <dgm:t>
        <a:bodyPr/>
        <a:lstStyle/>
        <a:p>
          <a:endParaRPr lang="zh-TW" altLang="en-US"/>
        </a:p>
      </dgm:t>
    </dgm:pt>
    <dgm:pt modelId="{58A5CF6E-943E-4D4A-B361-F59F1D82DBAC}">
      <dgm:prSet phldrT="[文字]"/>
      <dgm:spPr>
        <a:solidFill>
          <a:schemeClr val="bg2">
            <a:lumMod val="75000"/>
          </a:schemeClr>
        </a:solidFill>
      </dgm:spPr>
      <dgm:t>
        <a:bodyPr/>
        <a:lstStyle/>
        <a:p>
          <a:r>
            <a:rPr lang="en-US" dirty="0"/>
            <a:t>Tableau </a:t>
          </a:r>
          <a:r>
            <a:rPr lang="en-US" altLang="zh-TW" dirty="0"/>
            <a:t> Desktop</a:t>
          </a:r>
          <a:endParaRPr lang="zh-TW" altLang="en-US" dirty="0"/>
        </a:p>
      </dgm:t>
    </dgm:pt>
    <dgm:pt modelId="{A30B4B23-CB9A-4DB6-9DE8-EEAFB188F499}" type="parTrans" cxnId="{9B14475F-E167-4C5F-BA88-2DF2A6A1C824}">
      <dgm:prSet/>
      <dgm:spPr/>
      <dgm:t>
        <a:bodyPr/>
        <a:lstStyle/>
        <a:p>
          <a:endParaRPr lang="zh-TW" altLang="en-US"/>
        </a:p>
      </dgm:t>
    </dgm:pt>
    <dgm:pt modelId="{9FC60CDF-44F8-486E-8924-62D0AFCB472F}" type="sibTrans" cxnId="{9B14475F-E167-4C5F-BA88-2DF2A6A1C824}">
      <dgm:prSet/>
      <dgm:spPr/>
      <dgm:t>
        <a:bodyPr/>
        <a:lstStyle/>
        <a:p>
          <a:endParaRPr lang="zh-TW" altLang="en-US"/>
        </a:p>
      </dgm:t>
    </dgm:pt>
    <dgm:pt modelId="{9B496E27-E257-4907-BE7E-1540A07FD146}" type="pres">
      <dgm:prSet presAssocID="{EF33FBC6-706D-4EFE-B250-9FC397ADFE5B}" presName="Name0" presStyleCnt="0">
        <dgm:presLayoutVars>
          <dgm:chPref val="1"/>
          <dgm:dir/>
          <dgm:animOne val="branch"/>
          <dgm:animLvl val="lvl"/>
          <dgm:resizeHandles/>
        </dgm:presLayoutVars>
      </dgm:prSet>
      <dgm:spPr/>
    </dgm:pt>
    <dgm:pt modelId="{C7CA9CA3-9A10-40E2-B493-A31FD691DB1A}" type="pres">
      <dgm:prSet presAssocID="{C0DE9C2A-FAF6-4A3E-ABF7-C8C8404835F3}" presName="vertOne" presStyleCnt="0"/>
      <dgm:spPr/>
    </dgm:pt>
    <dgm:pt modelId="{DFC81902-0643-41CE-B28A-6A7D697CA424}" type="pres">
      <dgm:prSet presAssocID="{C0DE9C2A-FAF6-4A3E-ABF7-C8C8404835F3}" presName="txOne" presStyleLbl="node0" presStyleIdx="0" presStyleCnt="1" custScaleY="41303">
        <dgm:presLayoutVars>
          <dgm:chPref val="3"/>
        </dgm:presLayoutVars>
      </dgm:prSet>
      <dgm:spPr/>
    </dgm:pt>
    <dgm:pt modelId="{DA248280-CA7E-44DA-90BA-A1A6000202F3}" type="pres">
      <dgm:prSet presAssocID="{C0DE9C2A-FAF6-4A3E-ABF7-C8C8404835F3}" presName="parTransOne" presStyleCnt="0"/>
      <dgm:spPr/>
    </dgm:pt>
    <dgm:pt modelId="{EC2531FB-AC76-4F20-80F7-853CC7DEFE52}" type="pres">
      <dgm:prSet presAssocID="{C0DE9C2A-FAF6-4A3E-ABF7-C8C8404835F3}" presName="horzOne" presStyleCnt="0"/>
      <dgm:spPr/>
    </dgm:pt>
    <dgm:pt modelId="{1BFF8C90-DBE6-4CC4-8F06-2AE46794FCA9}" type="pres">
      <dgm:prSet presAssocID="{58A5CF6E-943E-4D4A-B361-F59F1D82DBAC}" presName="vertTwo" presStyleCnt="0"/>
      <dgm:spPr/>
    </dgm:pt>
    <dgm:pt modelId="{5B28B58E-C79B-4BEF-A42B-B78E781CBEA9}" type="pres">
      <dgm:prSet presAssocID="{58A5CF6E-943E-4D4A-B361-F59F1D82DBAC}" presName="txTwo" presStyleLbl="node2" presStyleIdx="0" presStyleCnt="2">
        <dgm:presLayoutVars>
          <dgm:chPref val="3"/>
        </dgm:presLayoutVars>
      </dgm:prSet>
      <dgm:spPr/>
    </dgm:pt>
    <dgm:pt modelId="{6363B722-AE75-4B97-BC3C-647048E413EF}" type="pres">
      <dgm:prSet presAssocID="{58A5CF6E-943E-4D4A-B361-F59F1D82DBAC}" presName="horzTwo" presStyleCnt="0"/>
      <dgm:spPr/>
    </dgm:pt>
    <dgm:pt modelId="{742DEEE7-3178-4BC6-9C9B-C9FA2522F14C}" type="pres">
      <dgm:prSet presAssocID="{9FC60CDF-44F8-486E-8924-62D0AFCB472F}" presName="sibSpaceTwo" presStyleCnt="0"/>
      <dgm:spPr/>
    </dgm:pt>
    <dgm:pt modelId="{D62A5423-23DC-409F-AD5F-F47FCD942121}" type="pres">
      <dgm:prSet presAssocID="{D6EE462F-3EDD-41BB-A6A9-4885F7517225}" presName="vertTwo" presStyleCnt="0"/>
      <dgm:spPr/>
    </dgm:pt>
    <dgm:pt modelId="{AF3F9F93-ECEF-430E-A976-506638DF82B6}" type="pres">
      <dgm:prSet presAssocID="{D6EE462F-3EDD-41BB-A6A9-4885F7517225}" presName="txTwo" presStyleLbl="node2" presStyleIdx="1" presStyleCnt="2">
        <dgm:presLayoutVars>
          <dgm:chPref val="3"/>
        </dgm:presLayoutVars>
      </dgm:prSet>
      <dgm:spPr/>
    </dgm:pt>
    <dgm:pt modelId="{5898F364-71DA-481E-8370-2726976E4B7C}" type="pres">
      <dgm:prSet presAssocID="{D6EE462F-3EDD-41BB-A6A9-4885F7517225}" presName="horzTwo" presStyleCnt="0"/>
      <dgm:spPr/>
    </dgm:pt>
  </dgm:ptLst>
  <dgm:cxnLst>
    <dgm:cxn modelId="{77DF882B-FB97-4566-AF5D-9CE6BD465031}" type="presOf" srcId="{D6EE462F-3EDD-41BB-A6A9-4885F7517225}" destId="{AF3F9F93-ECEF-430E-A976-506638DF82B6}" srcOrd="0" destOrd="0" presId="urn:microsoft.com/office/officeart/2005/8/layout/hierarchy4"/>
    <dgm:cxn modelId="{9B14475F-E167-4C5F-BA88-2DF2A6A1C824}" srcId="{C0DE9C2A-FAF6-4A3E-ABF7-C8C8404835F3}" destId="{58A5CF6E-943E-4D4A-B361-F59F1D82DBAC}" srcOrd="0" destOrd="0" parTransId="{A30B4B23-CB9A-4DB6-9DE8-EEAFB188F499}" sibTransId="{9FC60CDF-44F8-486E-8924-62D0AFCB472F}"/>
    <dgm:cxn modelId="{07DF797A-446F-434C-A768-C38B52F42476}" type="presOf" srcId="{C0DE9C2A-FAF6-4A3E-ABF7-C8C8404835F3}" destId="{DFC81902-0643-41CE-B28A-6A7D697CA424}" srcOrd="0" destOrd="0" presId="urn:microsoft.com/office/officeart/2005/8/layout/hierarchy4"/>
    <dgm:cxn modelId="{1D89268B-15E9-4ACA-9664-38C11A0A2FBA}" type="presOf" srcId="{58A5CF6E-943E-4D4A-B361-F59F1D82DBAC}" destId="{5B28B58E-C79B-4BEF-A42B-B78E781CBEA9}" srcOrd="0" destOrd="0" presId="urn:microsoft.com/office/officeart/2005/8/layout/hierarchy4"/>
    <dgm:cxn modelId="{BF6EF0B2-3914-48A6-9AA0-1E04C5A6BB28}" type="presOf" srcId="{EF33FBC6-706D-4EFE-B250-9FC397ADFE5B}" destId="{9B496E27-E257-4907-BE7E-1540A07FD146}" srcOrd="0" destOrd="0" presId="urn:microsoft.com/office/officeart/2005/8/layout/hierarchy4"/>
    <dgm:cxn modelId="{6D3AA7C9-2247-4A26-9A1B-3F25B0E4CEDD}" srcId="{EF33FBC6-706D-4EFE-B250-9FC397ADFE5B}" destId="{C0DE9C2A-FAF6-4A3E-ABF7-C8C8404835F3}" srcOrd="0" destOrd="0" parTransId="{14349FC5-49DD-4D5C-AC27-07E5D7CCE4C8}" sibTransId="{8658C0B4-2D3D-41F2-802C-78F21E0AD013}"/>
    <dgm:cxn modelId="{6975B9DA-2576-400F-BABF-3114A32663BD}" srcId="{C0DE9C2A-FAF6-4A3E-ABF7-C8C8404835F3}" destId="{D6EE462F-3EDD-41BB-A6A9-4885F7517225}" srcOrd="1" destOrd="0" parTransId="{E192D5B2-49A9-4A60-AE56-78BD8F984825}" sibTransId="{AAE32343-7435-4E3C-A4C3-8ACD9E3487C9}"/>
    <dgm:cxn modelId="{9A6D4220-F66D-4A8F-A051-20465C71802D}" type="presParOf" srcId="{9B496E27-E257-4907-BE7E-1540A07FD146}" destId="{C7CA9CA3-9A10-40E2-B493-A31FD691DB1A}" srcOrd="0" destOrd="0" presId="urn:microsoft.com/office/officeart/2005/8/layout/hierarchy4"/>
    <dgm:cxn modelId="{D42038DD-B856-46CA-A9AC-1B34F663249D}" type="presParOf" srcId="{C7CA9CA3-9A10-40E2-B493-A31FD691DB1A}" destId="{DFC81902-0643-41CE-B28A-6A7D697CA424}" srcOrd="0" destOrd="0" presId="urn:microsoft.com/office/officeart/2005/8/layout/hierarchy4"/>
    <dgm:cxn modelId="{7B3F8250-1DDF-4F94-98F7-F8AD9840CD05}" type="presParOf" srcId="{C7CA9CA3-9A10-40E2-B493-A31FD691DB1A}" destId="{DA248280-CA7E-44DA-90BA-A1A6000202F3}" srcOrd="1" destOrd="0" presId="urn:microsoft.com/office/officeart/2005/8/layout/hierarchy4"/>
    <dgm:cxn modelId="{187E5FA7-D429-4E1C-8E3D-40B46E8FFFA5}" type="presParOf" srcId="{C7CA9CA3-9A10-40E2-B493-A31FD691DB1A}" destId="{EC2531FB-AC76-4F20-80F7-853CC7DEFE52}" srcOrd="2" destOrd="0" presId="urn:microsoft.com/office/officeart/2005/8/layout/hierarchy4"/>
    <dgm:cxn modelId="{940645DE-723A-4913-9FBD-8BC0FD7A3CAB}" type="presParOf" srcId="{EC2531FB-AC76-4F20-80F7-853CC7DEFE52}" destId="{1BFF8C90-DBE6-4CC4-8F06-2AE46794FCA9}" srcOrd="0" destOrd="0" presId="urn:microsoft.com/office/officeart/2005/8/layout/hierarchy4"/>
    <dgm:cxn modelId="{A03BAC8A-5527-4DE5-A3D5-8A4995C225F2}" type="presParOf" srcId="{1BFF8C90-DBE6-4CC4-8F06-2AE46794FCA9}" destId="{5B28B58E-C79B-4BEF-A42B-B78E781CBEA9}" srcOrd="0" destOrd="0" presId="urn:microsoft.com/office/officeart/2005/8/layout/hierarchy4"/>
    <dgm:cxn modelId="{BB93F2BB-C2EC-41DA-9AE6-57A7D3388E69}" type="presParOf" srcId="{1BFF8C90-DBE6-4CC4-8F06-2AE46794FCA9}" destId="{6363B722-AE75-4B97-BC3C-647048E413EF}" srcOrd="1" destOrd="0" presId="urn:microsoft.com/office/officeart/2005/8/layout/hierarchy4"/>
    <dgm:cxn modelId="{8DC6C1FA-AB07-468A-977D-6ADAE595628F}" type="presParOf" srcId="{EC2531FB-AC76-4F20-80F7-853CC7DEFE52}" destId="{742DEEE7-3178-4BC6-9C9B-C9FA2522F14C}" srcOrd="1" destOrd="0" presId="urn:microsoft.com/office/officeart/2005/8/layout/hierarchy4"/>
    <dgm:cxn modelId="{4142CBE4-956A-4667-B2DB-6D930D3AE1D6}" type="presParOf" srcId="{EC2531FB-AC76-4F20-80F7-853CC7DEFE52}" destId="{D62A5423-23DC-409F-AD5F-F47FCD942121}" srcOrd="2" destOrd="0" presId="urn:microsoft.com/office/officeart/2005/8/layout/hierarchy4"/>
    <dgm:cxn modelId="{0ACFBEAC-916C-4217-B1B7-9F04A87859C9}" type="presParOf" srcId="{D62A5423-23DC-409F-AD5F-F47FCD942121}" destId="{AF3F9F93-ECEF-430E-A976-506638DF82B6}" srcOrd="0" destOrd="0" presId="urn:microsoft.com/office/officeart/2005/8/layout/hierarchy4"/>
    <dgm:cxn modelId="{432CFB10-97F0-47C0-9CC1-A186D5DAEC72}" type="presParOf" srcId="{D62A5423-23DC-409F-AD5F-F47FCD942121}" destId="{5898F364-71DA-481E-8370-2726976E4B7C}" srcOrd="1" destOrd="0" presId="urn:microsoft.com/office/officeart/2005/8/layout/hierarchy4"/>
  </dgm:cxnLst>
  <dgm:bg/>
  <dgm:whole/>
  <dgm:extLst>
    <a:ext uri="http://schemas.microsoft.com/office/drawing/2008/diagram">
      <dsp:dataModelExt xmlns:dsp="http://schemas.microsoft.com/office/drawing/2008/diagram" relId="rId29"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BFB82FAD-3D6B-46DD-873E-0B29D32A764B}" type="doc">
      <dgm:prSet loTypeId="urn:microsoft.com/office/officeart/2008/layout/BendingPictureCaptionList" loCatId="picture" qsTypeId="urn:microsoft.com/office/officeart/2005/8/quickstyle/simple1" qsCatId="simple" csTypeId="urn:microsoft.com/office/officeart/2005/8/colors/accent1_2" csCatId="accent1" phldr="1"/>
      <dgm:spPr/>
      <dgm:t>
        <a:bodyPr/>
        <a:lstStyle/>
        <a:p>
          <a:endParaRPr lang="zh-TW" altLang="en-US"/>
        </a:p>
      </dgm:t>
    </dgm:pt>
    <dgm:pt modelId="{2604F6F5-FF90-4603-BA93-C51C1C6D3C0A}">
      <dgm:prSet phldrT="[文字]"/>
      <dgm:spPr/>
      <dgm:t>
        <a:bodyPr/>
        <a:lstStyle/>
        <a:p>
          <a:r>
            <a:rPr lang="zh-TW" altLang="en-US"/>
            <a:t>作業資料模型</a:t>
          </a:r>
        </a:p>
      </dgm:t>
    </dgm:pt>
    <dgm:pt modelId="{2F702C4C-CAEB-44AD-A021-DD728258CCCD}" type="parTrans" cxnId="{3926DE16-F9E0-430C-A34B-65A1ACCAC169}">
      <dgm:prSet/>
      <dgm:spPr/>
      <dgm:t>
        <a:bodyPr/>
        <a:lstStyle/>
        <a:p>
          <a:endParaRPr lang="zh-TW" altLang="en-US"/>
        </a:p>
      </dgm:t>
    </dgm:pt>
    <dgm:pt modelId="{3E445D1B-FE84-4BE6-A81A-5D4FD39F313C}" type="sibTrans" cxnId="{3926DE16-F9E0-430C-A34B-65A1ACCAC169}">
      <dgm:prSet/>
      <dgm:spPr/>
      <dgm:t>
        <a:bodyPr/>
        <a:lstStyle/>
        <a:p>
          <a:endParaRPr lang="zh-TW" altLang="en-US"/>
        </a:p>
      </dgm:t>
    </dgm:pt>
    <dgm:pt modelId="{7CE692F7-840D-4D99-82D4-95F1638ADFDD}">
      <dgm:prSet phldrT="[文字]"/>
      <dgm:spPr/>
      <dgm:t>
        <a:bodyPr/>
        <a:lstStyle/>
        <a:p>
          <a:r>
            <a:rPr lang="en-US" altLang="zh-TW"/>
            <a:t>ETL </a:t>
          </a:r>
          <a:r>
            <a:rPr lang="zh-TW" altLang="en-US"/>
            <a:t>任務模型</a:t>
          </a:r>
        </a:p>
      </dgm:t>
    </dgm:pt>
    <dgm:pt modelId="{D3C0469A-BFEC-491A-93D0-5A891F5AC5E2}" type="parTrans" cxnId="{E4626B44-8468-485E-8609-8C437B45F5AC}">
      <dgm:prSet/>
      <dgm:spPr/>
      <dgm:t>
        <a:bodyPr/>
        <a:lstStyle/>
        <a:p>
          <a:endParaRPr lang="zh-TW" altLang="en-US"/>
        </a:p>
      </dgm:t>
    </dgm:pt>
    <dgm:pt modelId="{5AF19223-3D95-452A-8D2B-78A6CF594DE9}" type="sibTrans" cxnId="{E4626B44-8468-485E-8609-8C437B45F5AC}">
      <dgm:prSet/>
      <dgm:spPr/>
      <dgm:t>
        <a:bodyPr/>
        <a:lstStyle/>
        <a:p>
          <a:endParaRPr lang="zh-TW" altLang="en-US"/>
        </a:p>
      </dgm:t>
    </dgm:pt>
    <dgm:pt modelId="{8C9E129A-74FC-452F-B3B7-225A45BF8E66}">
      <dgm:prSet phldrT="[文字]"/>
      <dgm:spPr/>
      <dgm:t>
        <a:bodyPr/>
        <a:lstStyle/>
        <a:p>
          <a:r>
            <a:rPr lang="zh-TW" altLang="en-US"/>
            <a:t>分析資料模型</a:t>
          </a:r>
        </a:p>
      </dgm:t>
    </dgm:pt>
    <dgm:pt modelId="{4C72433C-9D04-40E8-8C6F-CB7C555F2E90}" type="parTrans" cxnId="{301E420A-3329-429A-9AB7-CADC8F0D8BB3}">
      <dgm:prSet/>
      <dgm:spPr/>
      <dgm:t>
        <a:bodyPr/>
        <a:lstStyle/>
        <a:p>
          <a:endParaRPr lang="zh-TW" altLang="en-US"/>
        </a:p>
      </dgm:t>
    </dgm:pt>
    <dgm:pt modelId="{E6093D22-F78E-4E50-862D-611931653CFF}" type="sibTrans" cxnId="{301E420A-3329-429A-9AB7-CADC8F0D8BB3}">
      <dgm:prSet/>
      <dgm:spPr/>
      <dgm:t>
        <a:bodyPr/>
        <a:lstStyle/>
        <a:p>
          <a:endParaRPr lang="zh-TW" altLang="en-US"/>
        </a:p>
      </dgm:t>
    </dgm:pt>
    <dgm:pt modelId="{6602937C-8E61-409E-B2ED-9C52715E942E}" type="pres">
      <dgm:prSet presAssocID="{BFB82FAD-3D6B-46DD-873E-0B29D32A764B}" presName="Name0" presStyleCnt="0">
        <dgm:presLayoutVars>
          <dgm:dir/>
          <dgm:resizeHandles val="exact"/>
        </dgm:presLayoutVars>
      </dgm:prSet>
      <dgm:spPr/>
    </dgm:pt>
    <dgm:pt modelId="{A9192218-A9A0-4ED5-A930-18681B1B8481}" type="pres">
      <dgm:prSet presAssocID="{2604F6F5-FF90-4603-BA93-C51C1C6D3C0A}" presName="composite" presStyleCnt="0"/>
      <dgm:spPr/>
    </dgm:pt>
    <dgm:pt modelId="{9F8CDBE5-0313-48CB-BD1F-D8A16E200060}" type="pres">
      <dgm:prSet presAssocID="{2604F6F5-FF90-4603-BA93-C51C1C6D3C0A}" presName="rect1" presStyleLbl="bgImgPlace1" presStyleIdx="0" presStyleCnt="3"/>
      <dgm:spPr>
        <a:blipFill rotWithShape="1">
          <a:blip xmlns:r="http://schemas.openxmlformats.org/officeDocument/2006/relationships" r:embed="rId1"/>
          <a:srcRect/>
          <a:stretch>
            <a:fillRect l="-17000" r="-17000"/>
          </a:stretch>
        </a:blipFill>
      </dgm:spPr>
    </dgm:pt>
    <dgm:pt modelId="{D7535115-3C79-428A-BCAD-0C9BBC9A2AFF}" type="pres">
      <dgm:prSet presAssocID="{2604F6F5-FF90-4603-BA93-C51C1C6D3C0A}" presName="wedgeRectCallout1" presStyleLbl="node1" presStyleIdx="0" presStyleCnt="3">
        <dgm:presLayoutVars>
          <dgm:bulletEnabled val="1"/>
        </dgm:presLayoutVars>
      </dgm:prSet>
      <dgm:spPr/>
    </dgm:pt>
    <dgm:pt modelId="{6E163260-51E2-4E70-96E9-D5DBEF743295}" type="pres">
      <dgm:prSet presAssocID="{3E445D1B-FE84-4BE6-A81A-5D4FD39F313C}" presName="sibTrans" presStyleCnt="0"/>
      <dgm:spPr/>
    </dgm:pt>
    <dgm:pt modelId="{C419FD95-4B99-426D-8006-CECE7BED5F78}" type="pres">
      <dgm:prSet presAssocID="{7CE692F7-840D-4D99-82D4-95F1638ADFDD}" presName="composite" presStyleCnt="0"/>
      <dgm:spPr/>
    </dgm:pt>
    <dgm:pt modelId="{3DB4E278-FD81-4BDF-B235-90318D702C4A}" type="pres">
      <dgm:prSet presAssocID="{7CE692F7-840D-4D99-82D4-95F1638ADFDD}" presName="rect1" presStyleLbl="bgImgPlace1" presStyleIdx="1" presStyleCnt="3"/>
      <dgm:spPr>
        <a:blipFill rotWithShape="1">
          <a:blip xmlns:r="http://schemas.openxmlformats.org/officeDocument/2006/relationships" r:embed="rId2"/>
          <a:srcRect/>
          <a:stretch>
            <a:fillRect l="-3000" r="-3000"/>
          </a:stretch>
        </a:blipFill>
      </dgm:spPr>
    </dgm:pt>
    <dgm:pt modelId="{53930F43-7254-430F-A44E-67A0160459D2}" type="pres">
      <dgm:prSet presAssocID="{7CE692F7-840D-4D99-82D4-95F1638ADFDD}" presName="wedgeRectCallout1" presStyleLbl="node1" presStyleIdx="1" presStyleCnt="3">
        <dgm:presLayoutVars>
          <dgm:bulletEnabled val="1"/>
        </dgm:presLayoutVars>
      </dgm:prSet>
      <dgm:spPr/>
    </dgm:pt>
    <dgm:pt modelId="{F949A6C1-CA8D-4D91-BD84-B1E808863CFB}" type="pres">
      <dgm:prSet presAssocID="{5AF19223-3D95-452A-8D2B-78A6CF594DE9}" presName="sibTrans" presStyleCnt="0"/>
      <dgm:spPr/>
    </dgm:pt>
    <dgm:pt modelId="{7019B2AC-AAE3-4B83-971F-31733FE72BF8}" type="pres">
      <dgm:prSet presAssocID="{8C9E129A-74FC-452F-B3B7-225A45BF8E66}" presName="composite" presStyleCnt="0"/>
      <dgm:spPr/>
    </dgm:pt>
    <dgm:pt modelId="{0027DEB8-3D68-4B80-8DAE-BFC1B7229383}" type="pres">
      <dgm:prSet presAssocID="{8C9E129A-74FC-452F-B3B7-225A45BF8E66}" presName="rect1" presStyleLbl="bgImgPlace1" presStyleIdx="2" presStyleCnt="3"/>
      <dgm:spPr>
        <a:blipFill rotWithShape="1">
          <a:blip xmlns:r="http://schemas.openxmlformats.org/officeDocument/2006/relationships" r:embed="rId3"/>
          <a:srcRect/>
          <a:stretch>
            <a:fillRect t="-6000" b="-6000"/>
          </a:stretch>
        </a:blipFill>
      </dgm:spPr>
    </dgm:pt>
    <dgm:pt modelId="{0055BF5F-881E-4B4C-B242-75A195223F11}" type="pres">
      <dgm:prSet presAssocID="{8C9E129A-74FC-452F-B3B7-225A45BF8E66}" presName="wedgeRectCallout1" presStyleLbl="node1" presStyleIdx="2" presStyleCnt="3">
        <dgm:presLayoutVars>
          <dgm:bulletEnabled val="1"/>
        </dgm:presLayoutVars>
      </dgm:prSet>
      <dgm:spPr/>
    </dgm:pt>
  </dgm:ptLst>
  <dgm:cxnLst>
    <dgm:cxn modelId="{301E420A-3329-429A-9AB7-CADC8F0D8BB3}" srcId="{BFB82FAD-3D6B-46DD-873E-0B29D32A764B}" destId="{8C9E129A-74FC-452F-B3B7-225A45BF8E66}" srcOrd="2" destOrd="0" parTransId="{4C72433C-9D04-40E8-8C6F-CB7C555F2E90}" sibTransId="{E6093D22-F78E-4E50-862D-611931653CFF}"/>
    <dgm:cxn modelId="{889A560E-8F2E-499D-AA78-09D005EE89BB}" type="presOf" srcId="{8C9E129A-74FC-452F-B3B7-225A45BF8E66}" destId="{0055BF5F-881E-4B4C-B242-75A195223F11}" srcOrd="0" destOrd="0" presId="urn:microsoft.com/office/officeart/2008/layout/BendingPictureCaptionList"/>
    <dgm:cxn modelId="{3926DE16-F9E0-430C-A34B-65A1ACCAC169}" srcId="{BFB82FAD-3D6B-46DD-873E-0B29D32A764B}" destId="{2604F6F5-FF90-4603-BA93-C51C1C6D3C0A}" srcOrd="0" destOrd="0" parTransId="{2F702C4C-CAEB-44AD-A021-DD728258CCCD}" sibTransId="{3E445D1B-FE84-4BE6-A81A-5D4FD39F313C}"/>
    <dgm:cxn modelId="{E4626B44-8468-485E-8609-8C437B45F5AC}" srcId="{BFB82FAD-3D6B-46DD-873E-0B29D32A764B}" destId="{7CE692F7-840D-4D99-82D4-95F1638ADFDD}" srcOrd="1" destOrd="0" parTransId="{D3C0469A-BFEC-491A-93D0-5A891F5AC5E2}" sibTransId="{5AF19223-3D95-452A-8D2B-78A6CF594DE9}"/>
    <dgm:cxn modelId="{10EC996C-32A6-49C5-902D-D3F100CBC860}" type="presOf" srcId="{2604F6F5-FF90-4603-BA93-C51C1C6D3C0A}" destId="{D7535115-3C79-428A-BCAD-0C9BBC9A2AFF}" srcOrd="0" destOrd="0" presId="urn:microsoft.com/office/officeart/2008/layout/BendingPictureCaptionList"/>
    <dgm:cxn modelId="{A3F40874-0408-4B7B-83CB-A5B706C1D674}" type="presOf" srcId="{7CE692F7-840D-4D99-82D4-95F1638ADFDD}" destId="{53930F43-7254-430F-A44E-67A0160459D2}" srcOrd="0" destOrd="0" presId="urn:microsoft.com/office/officeart/2008/layout/BendingPictureCaptionList"/>
    <dgm:cxn modelId="{956B65F1-6655-49B5-9C09-BB70EFDFF9C1}" type="presOf" srcId="{BFB82FAD-3D6B-46DD-873E-0B29D32A764B}" destId="{6602937C-8E61-409E-B2ED-9C52715E942E}" srcOrd="0" destOrd="0" presId="urn:microsoft.com/office/officeart/2008/layout/BendingPictureCaptionList"/>
    <dgm:cxn modelId="{7EDB544C-D960-4A2F-9739-1EE0818FFA89}" type="presParOf" srcId="{6602937C-8E61-409E-B2ED-9C52715E942E}" destId="{A9192218-A9A0-4ED5-A930-18681B1B8481}" srcOrd="0" destOrd="0" presId="urn:microsoft.com/office/officeart/2008/layout/BendingPictureCaptionList"/>
    <dgm:cxn modelId="{1EDE47A3-2634-47AF-B820-448C024D60E9}" type="presParOf" srcId="{A9192218-A9A0-4ED5-A930-18681B1B8481}" destId="{9F8CDBE5-0313-48CB-BD1F-D8A16E200060}" srcOrd="0" destOrd="0" presId="urn:microsoft.com/office/officeart/2008/layout/BendingPictureCaptionList"/>
    <dgm:cxn modelId="{44F5700B-8D1F-4702-AF34-3CAA2E5D6E34}" type="presParOf" srcId="{A9192218-A9A0-4ED5-A930-18681B1B8481}" destId="{D7535115-3C79-428A-BCAD-0C9BBC9A2AFF}" srcOrd="1" destOrd="0" presId="urn:microsoft.com/office/officeart/2008/layout/BendingPictureCaptionList"/>
    <dgm:cxn modelId="{E9A730AE-BC09-4472-83E3-7E07689A4BCE}" type="presParOf" srcId="{6602937C-8E61-409E-B2ED-9C52715E942E}" destId="{6E163260-51E2-4E70-96E9-D5DBEF743295}" srcOrd="1" destOrd="0" presId="urn:microsoft.com/office/officeart/2008/layout/BendingPictureCaptionList"/>
    <dgm:cxn modelId="{962029AF-80FB-4D3A-A19B-5E76E52F0499}" type="presParOf" srcId="{6602937C-8E61-409E-B2ED-9C52715E942E}" destId="{C419FD95-4B99-426D-8006-CECE7BED5F78}" srcOrd="2" destOrd="0" presId="urn:microsoft.com/office/officeart/2008/layout/BendingPictureCaptionList"/>
    <dgm:cxn modelId="{3F45EFD8-595E-4397-A6F3-535304998766}" type="presParOf" srcId="{C419FD95-4B99-426D-8006-CECE7BED5F78}" destId="{3DB4E278-FD81-4BDF-B235-90318D702C4A}" srcOrd="0" destOrd="0" presId="urn:microsoft.com/office/officeart/2008/layout/BendingPictureCaptionList"/>
    <dgm:cxn modelId="{B3C2D0F6-3EBE-467C-BD55-C83EDFB0877E}" type="presParOf" srcId="{C419FD95-4B99-426D-8006-CECE7BED5F78}" destId="{53930F43-7254-430F-A44E-67A0160459D2}" srcOrd="1" destOrd="0" presId="urn:microsoft.com/office/officeart/2008/layout/BendingPictureCaptionList"/>
    <dgm:cxn modelId="{57D9986F-3D41-4065-A84E-495E8E9D98C3}" type="presParOf" srcId="{6602937C-8E61-409E-B2ED-9C52715E942E}" destId="{F949A6C1-CA8D-4D91-BD84-B1E808863CFB}" srcOrd="3" destOrd="0" presId="urn:microsoft.com/office/officeart/2008/layout/BendingPictureCaptionList"/>
    <dgm:cxn modelId="{6C244446-3D28-4C7F-8695-6E46F39D636A}" type="presParOf" srcId="{6602937C-8E61-409E-B2ED-9C52715E942E}" destId="{7019B2AC-AAE3-4B83-971F-31733FE72BF8}" srcOrd="4" destOrd="0" presId="urn:microsoft.com/office/officeart/2008/layout/BendingPictureCaptionList"/>
    <dgm:cxn modelId="{B8522C79-5445-4C9E-B4F5-F41F8731C958}" type="presParOf" srcId="{7019B2AC-AAE3-4B83-971F-31733FE72BF8}" destId="{0027DEB8-3D68-4B80-8DAE-BFC1B7229383}" srcOrd="0" destOrd="0" presId="urn:microsoft.com/office/officeart/2008/layout/BendingPictureCaptionList"/>
    <dgm:cxn modelId="{E9A32E58-B796-4503-8AB6-5AEA14FEED9F}" type="presParOf" srcId="{7019B2AC-AAE3-4B83-971F-31733FE72BF8}" destId="{0055BF5F-881E-4B4C-B242-75A195223F11}" srcOrd="1" destOrd="0" presId="urn:microsoft.com/office/officeart/2008/layout/BendingPictureCa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79029CE8-2967-4511-9200-0D26404A6427}" type="doc">
      <dgm:prSet loTypeId="urn:microsoft.com/office/officeart/2005/8/layout/target2" loCatId="relationship" qsTypeId="urn:microsoft.com/office/officeart/2005/8/quickstyle/3d1" qsCatId="3D" csTypeId="urn:microsoft.com/office/officeart/2005/8/colors/colorful5" csCatId="colorful" phldr="1"/>
      <dgm:spPr/>
      <dgm:t>
        <a:bodyPr/>
        <a:lstStyle/>
        <a:p>
          <a:endParaRPr lang="zh-TW" altLang="en-US"/>
        </a:p>
      </dgm:t>
    </dgm:pt>
    <dgm:pt modelId="{315DE196-DBB6-4FF5-AADC-6D93C6FB4E33}">
      <dgm:prSet phldrT="[Text]"/>
      <dgm:spPr/>
      <dgm:t>
        <a:bodyPr/>
        <a:lstStyle/>
        <a:p>
          <a:r>
            <a:rPr lang="en-US" altLang="zh-TW" dirty="0">
              <a:latin typeface="微軟正黑體" panose="020B0604030504040204" pitchFamily="34" charset="-120"/>
              <a:ea typeface="微軟正黑體" panose="020B0604030504040204" pitchFamily="34" charset="-120"/>
            </a:rPr>
            <a:t>ETL Job Planning</a:t>
          </a:r>
          <a:endParaRPr lang="zh-TW" altLang="en-US" dirty="0">
            <a:latin typeface="微軟正黑體" panose="020B0604030504040204" pitchFamily="34" charset="-120"/>
            <a:ea typeface="微軟正黑體" panose="020B0604030504040204" pitchFamily="34" charset="-120"/>
          </a:endParaRPr>
        </a:p>
      </dgm:t>
    </dgm:pt>
    <dgm:pt modelId="{3AD5DDC5-BB19-47E9-874F-4FD82F0C17ED}" type="parTrans" cxnId="{71D31778-7EA7-432C-BB2C-7A02813B081A}">
      <dgm:prSet/>
      <dgm:spPr/>
      <dgm:t>
        <a:bodyPr/>
        <a:lstStyle/>
        <a:p>
          <a:endParaRPr lang="zh-TW" altLang="en-US"/>
        </a:p>
      </dgm:t>
    </dgm:pt>
    <dgm:pt modelId="{C4A9AD60-BB73-454E-A348-563CF6130A75}" type="sibTrans" cxnId="{71D31778-7EA7-432C-BB2C-7A02813B081A}">
      <dgm:prSet/>
      <dgm:spPr/>
      <dgm:t>
        <a:bodyPr/>
        <a:lstStyle/>
        <a:p>
          <a:endParaRPr lang="zh-TW" altLang="en-US"/>
        </a:p>
      </dgm:t>
    </dgm:pt>
    <dgm:pt modelId="{F0DF495A-9570-44D9-8618-94C64524DADC}">
      <dgm:prSet phldrT="[Text]"/>
      <dgm:spPr>
        <a:solidFill>
          <a:schemeClr val="bg2">
            <a:lumMod val="85000"/>
            <a:alpha val="90000"/>
          </a:schemeClr>
        </a:solidFill>
      </dgm:spPr>
      <dgm:t>
        <a:bodyPr/>
        <a:lstStyle/>
        <a:p>
          <a:r>
            <a:rPr lang="en-US" altLang="zh-TW" dirty="0"/>
            <a:t>Ext Job Flow</a:t>
          </a:r>
          <a:endParaRPr lang="zh-TW" altLang="en-US" dirty="0"/>
        </a:p>
      </dgm:t>
    </dgm:pt>
    <dgm:pt modelId="{79471749-2EB2-44EB-86C5-8F85FADEC4D8}" type="parTrans" cxnId="{208C8B74-A588-4664-A310-1D20C2E956E6}">
      <dgm:prSet/>
      <dgm:spPr/>
      <dgm:t>
        <a:bodyPr/>
        <a:lstStyle/>
        <a:p>
          <a:endParaRPr lang="zh-TW" altLang="en-US"/>
        </a:p>
      </dgm:t>
    </dgm:pt>
    <dgm:pt modelId="{3A0F054A-E6A4-48F0-82F1-D77011E79A80}" type="sibTrans" cxnId="{208C8B74-A588-4664-A310-1D20C2E956E6}">
      <dgm:prSet/>
      <dgm:spPr/>
      <dgm:t>
        <a:bodyPr/>
        <a:lstStyle/>
        <a:p>
          <a:endParaRPr lang="zh-TW" altLang="en-US"/>
        </a:p>
      </dgm:t>
    </dgm:pt>
    <dgm:pt modelId="{0C7F34D9-3017-4599-AE23-FD1F617C1146}">
      <dgm:prSet phldrT="[Text]"/>
      <dgm:spPr>
        <a:solidFill>
          <a:schemeClr val="bg2">
            <a:lumMod val="85000"/>
            <a:alpha val="90000"/>
          </a:schemeClr>
        </a:solidFill>
      </dgm:spPr>
      <dgm:t>
        <a:bodyPr/>
        <a:lstStyle/>
        <a:p>
          <a:r>
            <a:rPr lang="en-US" altLang="zh-TW" dirty="0"/>
            <a:t>Ext Steps</a:t>
          </a:r>
          <a:endParaRPr lang="zh-TW" altLang="en-US" dirty="0"/>
        </a:p>
      </dgm:t>
    </dgm:pt>
    <dgm:pt modelId="{68A79DF9-2228-4D54-8D22-CDDB871B0AF6}" type="parTrans" cxnId="{0564B118-19BD-459F-948D-8440C82970A1}">
      <dgm:prSet/>
      <dgm:spPr/>
      <dgm:t>
        <a:bodyPr/>
        <a:lstStyle/>
        <a:p>
          <a:endParaRPr lang="zh-TW" altLang="en-US"/>
        </a:p>
      </dgm:t>
    </dgm:pt>
    <dgm:pt modelId="{35A5A830-2441-47D7-A774-7CE596D666E1}" type="sibTrans" cxnId="{0564B118-19BD-459F-948D-8440C82970A1}">
      <dgm:prSet/>
      <dgm:spPr/>
      <dgm:t>
        <a:bodyPr/>
        <a:lstStyle/>
        <a:p>
          <a:endParaRPr lang="zh-TW" altLang="en-US"/>
        </a:p>
      </dgm:t>
    </dgm:pt>
    <dgm:pt modelId="{FB0357D3-60BD-4416-8C59-F9AC0510EDDA}">
      <dgm:prSet phldrT="[Text]"/>
      <dgm:spPr/>
      <dgm:t>
        <a:bodyPr/>
        <a:lstStyle/>
        <a:p>
          <a:r>
            <a:rPr lang="en-US" altLang="zh-TW" dirty="0"/>
            <a:t>Data Inventory(PDM)</a:t>
          </a:r>
          <a:endParaRPr lang="zh-TW" altLang="en-US" dirty="0"/>
        </a:p>
      </dgm:t>
    </dgm:pt>
    <dgm:pt modelId="{155B8F24-9759-4834-A19E-FC81B6B874C0}" type="parTrans" cxnId="{27308B4A-B5B6-4C01-A918-AE9565BC9F2B}">
      <dgm:prSet/>
      <dgm:spPr/>
      <dgm:t>
        <a:bodyPr/>
        <a:lstStyle/>
        <a:p>
          <a:endParaRPr lang="zh-TW" altLang="en-US"/>
        </a:p>
      </dgm:t>
    </dgm:pt>
    <dgm:pt modelId="{CC420DFC-A1E7-432E-8D8A-CC21B14F87E4}" type="sibTrans" cxnId="{27308B4A-B5B6-4C01-A918-AE9565BC9F2B}">
      <dgm:prSet/>
      <dgm:spPr/>
      <dgm:t>
        <a:bodyPr/>
        <a:lstStyle/>
        <a:p>
          <a:endParaRPr lang="zh-TW" altLang="en-US"/>
        </a:p>
      </dgm:t>
    </dgm:pt>
    <dgm:pt modelId="{D8DAE0E3-EABA-4B2E-9E23-23D92901D825}">
      <dgm:prSet phldrT="[Text]"/>
      <dgm:spPr>
        <a:solidFill>
          <a:schemeClr val="bg2">
            <a:lumMod val="85000"/>
            <a:alpha val="90000"/>
          </a:schemeClr>
        </a:solidFill>
      </dgm:spPr>
      <dgm:t>
        <a:bodyPr/>
        <a:lstStyle/>
        <a:p>
          <a:r>
            <a:rPr lang="en-US" altLang="zh-TW" dirty="0"/>
            <a:t>Logical 2 PDM</a:t>
          </a:r>
          <a:endParaRPr lang="zh-TW" altLang="en-US" dirty="0"/>
        </a:p>
      </dgm:t>
    </dgm:pt>
    <dgm:pt modelId="{3ADE3FCF-5B1B-4593-9341-AF38595E2EE6}" type="parTrans" cxnId="{7CAA80F3-7333-46D4-9310-3346B8CCDCC2}">
      <dgm:prSet/>
      <dgm:spPr/>
      <dgm:t>
        <a:bodyPr/>
        <a:lstStyle/>
        <a:p>
          <a:endParaRPr lang="zh-TW" altLang="en-US"/>
        </a:p>
      </dgm:t>
    </dgm:pt>
    <dgm:pt modelId="{A507118D-E7F6-4D20-8E01-1951FD4459A2}" type="sibTrans" cxnId="{7CAA80F3-7333-46D4-9310-3346B8CCDCC2}">
      <dgm:prSet/>
      <dgm:spPr/>
      <dgm:t>
        <a:bodyPr/>
        <a:lstStyle/>
        <a:p>
          <a:endParaRPr lang="zh-TW" altLang="en-US"/>
        </a:p>
      </dgm:t>
    </dgm:pt>
    <dgm:pt modelId="{47360325-06BB-4D0B-86C8-1E0889C455F8}">
      <dgm:prSet phldrT="[Text]"/>
      <dgm:spPr>
        <a:solidFill>
          <a:schemeClr val="bg2">
            <a:lumMod val="85000"/>
            <a:alpha val="90000"/>
          </a:schemeClr>
        </a:solidFill>
      </dgm:spPr>
      <dgm:t>
        <a:bodyPr/>
        <a:lstStyle/>
        <a:p>
          <a:r>
            <a:rPr lang="en-US" altLang="zh-TW" dirty="0"/>
            <a:t>Internal Entity*</a:t>
          </a:r>
          <a:endParaRPr lang="zh-TW" altLang="en-US" dirty="0"/>
        </a:p>
      </dgm:t>
    </dgm:pt>
    <dgm:pt modelId="{5BB71FF8-0A46-4DD5-A7E8-E7AD46659CE4}" type="parTrans" cxnId="{4A7BDD87-EC02-4D19-8C0E-755BA2FC98DE}">
      <dgm:prSet/>
      <dgm:spPr/>
      <dgm:t>
        <a:bodyPr/>
        <a:lstStyle/>
        <a:p>
          <a:endParaRPr lang="zh-TW" altLang="en-US"/>
        </a:p>
      </dgm:t>
    </dgm:pt>
    <dgm:pt modelId="{41DA4D7D-369C-45E5-8B1D-B9F58128809B}" type="sibTrans" cxnId="{4A7BDD87-EC02-4D19-8C0E-755BA2FC98DE}">
      <dgm:prSet/>
      <dgm:spPr/>
      <dgm:t>
        <a:bodyPr/>
        <a:lstStyle/>
        <a:p>
          <a:endParaRPr lang="zh-TW" altLang="en-US"/>
        </a:p>
      </dgm:t>
    </dgm:pt>
    <dgm:pt modelId="{B049EBF2-2E0C-4A25-A8EF-5F2CA91455B9}">
      <dgm:prSet phldrT="[Text]"/>
      <dgm:spPr/>
      <dgm:t>
        <a:bodyPr/>
        <a:lstStyle/>
        <a:p>
          <a:r>
            <a:rPr lang="en-US" altLang="zh-TW" dirty="0"/>
            <a:t>Data Model(LDM)</a:t>
          </a:r>
          <a:endParaRPr lang="zh-TW" altLang="en-US" dirty="0"/>
        </a:p>
      </dgm:t>
    </dgm:pt>
    <dgm:pt modelId="{F44CDD99-111A-44CD-B960-1663895A81CB}" type="parTrans" cxnId="{23DF45C9-149F-46B4-84DE-C6BC13E1BE5D}">
      <dgm:prSet/>
      <dgm:spPr/>
      <dgm:t>
        <a:bodyPr/>
        <a:lstStyle/>
        <a:p>
          <a:endParaRPr lang="zh-TW" altLang="en-US"/>
        </a:p>
      </dgm:t>
    </dgm:pt>
    <dgm:pt modelId="{0FA038C1-C2BF-4C35-A57B-A570E5771842}" type="sibTrans" cxnId="{23DF45C9-149F-46B4-84DE-C6BC13E1BE5D}">
      <dgm:prSet/>
      <dgm:spPr/>
      <dgm:t>
        <a:bodyPr/>
        <a:lstStyle/>
        <a:p>
          <a:endParaRPr lang="zh-TW" altLang="en-US"/>
        </a:p>
      </dgm:t>
    </dgm:pt>
    <dgm:pt modelId="{FD04E5A6-53A1-4373-8CA3-AD0F2DEAA580}">
      <dgm:prSet phldrT="[Text]"/>
      <dgm:spPr>
        <a:solidFill>
          <a:schemeClr val="bg2">
            <a:lumMod val="85000"/>
            <a:alpha val="90000"/>
          </a:schemeClr>
        </a:solidFill>
      </dgm:spPr>
      <dgm:t>
        <a:bodyPr/>
        <a:lstStyle/>
        <a:p>
          <a:r>
            <a:rPr lang="en-US" altLang="en-US" dirty="0"/>
            <a:t>Common Type</a:t>
          </a:r>
          <a:endParaRPr lang="zh-TW" altLang="en-US" dirty="0"/>
        </a:p>
      </dgm:t>
    </dgm:pt>
    <dgm:pt modelId="{C8AAE61A-9D6D-42C7-A105-590B3D1EB762}" type="parTrans" cxnId="{C87CA69F-5EEA-4150-808F-85F5B154F860}">
      <dgm:prSet/>
      <dgm:spPr/>
      <dgm:t>
        <a:bodyPr/>
        <a:lstStyle/>
        <a:p>
          <a:endParaRPr lang="zh-TW" altLang="en-US"/>
        </a:p>
      </dgm:t>
    </dgm:pt>
    <dgm:pt modelId="{ABF7B4D2-4FC5-4E47-9E09-F7CE308A7657}" type="sibTrans" cxnId="{C87CA69F-5EEA-4150-808F-85F5B154F860}">
      <dgm:prSet/>
      <dgm:spPr/>
      <dgm:t>
        <a:bodyPr/>
        <a:lstStyle/>
        <a:p>
          <a:endParaRPr lang="zh-TW" altLang="en-US"/>
        </a:p>
      </dgm:t>
    </dgm:pt>
    <dgm:pt modelId="{BEF23AA9-EC47-43B4-BE70-2D0AEB9E6B52}">
      <dgm:prSet/>
      <dgm:spPr>
        <a:solidFill>
          <a:schemeClr val="bg2">
            <a:lumMod val="85000"/>
            <a:alpha val="90000"/>
          </a:schemeClr>
        </a:solidFill>
      </dgm:spPr>
      <dgm:t>
        <a:bodyPr/>
        <a:lstStyle/>
        <a:p>
          <a:r>
            <a:rPr lang="en-US" altLang="en-US" dirty="0"/>
            <a:t>Fundamental</a:t>
          </a:r>
          <a:endParaRPr lang="zh-TW" altLang="en-US" dirty="0"/>
        </a:p>
      </dgm:t>
    </dgm:pt>
    <dgm:pt modelId="{1D1A0E5C-253A-4078-87EC-E91FD4B45668}" type="parTrans" cxnId="{57CFEFD4-D79C-45EF-A72F-E1F4C1AE54AC}">
      <dgm:prSet/>
      <dgm:spPr/>
      <dgm:t>
        <a:bodyPr/>
        <a:lstStyle/>
        <a:p>
          <a:endParaRPr lang="zh-TW" altLang="en-US"/>
        </a:p>
      </dgm:t>
    </dgm:pt>
    <dgm:pt modelId="{1F48BBAB-1829-4FDA-87BF-EC43303BC847}" type="sibTrans" cxnId="{57CFEFD4-D79C-45EF-A72F-E1F4C1AE54AC}">
      <dgm:prSet/>
      <dgm:spPr/>
      <dgm:t>
        <a:bodyPr/>
        <a:lstStyle/>
        <a:p>
          <a:endParaRPr lang="zh-TW" altLang="en-US"/>
        </a:p>
      </dgm:t>
    </dgm:pt>
    <dgm:pt modelId="{9228E58C-BB8A-49E3-9950-6AC739819634}">
      <dgm:prSet/>
      <dgm:spPr>
        <a:solidFill>
          <a:schemeClr val="bg2">
            <a:lumMod val="85000"/>
            <a:alpha val="90000"/>
          </a:schemeClr>
        </a:solidFill>
      </dgm:spPr>
      <dgm:t>
        <a:bodyPr/>
        <a:lstStyle/>
        <a:p>
          <a:r>
            <a:rPr lang="en-US" altLang="en-US" dirty="0"/>
            <a:t>Associative</a:t>
          </a:r>
          <a:endParaRPr lang="zh-TW" altLang="en-US" dirty="0"/>
        </a:p>
      </dgm:t>
    </dgm:pt>
    <dgm:pt modelId="{E615718C-051A-4A28-B332-05324E6F6EF2}" type="parTrans" cxnId="{C7C50AE9-1213-4F3B-9E73-BC1F9299EB3E}">
      <dgm:prSet/>
      <dgm:spPr/>
      <dgm:t>
        <a:bodyPr/>
        <a:lstStyle/>
        <a:p>
          <a:endParaRPr lang="zh-TW" altLang="en-US"/>
        </a:p>
      </dgm:t>
    </dgm:pt>
    <dgm:pt modelId="{C069AE86-88FC-4FBC-ADDE-AEE2A9193B5B}" type="sibTrans" cxnId="{C7C50AE9-1213-4F3B-9E73-BC1F9299EB3E}">
      <dgm:prSet/>
      <dgm:spPr/>
      <dgm:t>
        <a:bodyPr/>
        <a:lstStyle/>
        <a:p>
          <a:endParaRPr lang="zh-TW" altLang="en-US"/>
        </a:p>
      </dgm:t>
    </dgm:pt>
    <dgm:pt modelId="{B144565C-DD84-4140-8EAC-898675FA55F7}">
      <dgm:prSet/>
      <dgm:spPr>
        <a:solidFill>
          <a:schemeClr val="bg2">
            <a:lumMod val="85000"/>
            <a:alpha val="90000"/>
          </a:schemeClr>
        </a:solidFill>
      </dgm:spPr>
      <dgm:t>
        <a:bodyPr/>
        <a:lstStyle/>
        <a:p>
          <a:r>
            <a:rPr lang="en-US" altLang="en-US" dirty="0"/>
            <a:t>Model Specific Type</a:t>
          </a:r>
          <a:endParaRPr lang="zh-TW" altLang="en-US" dirty="0"/>
        </a:p>
      </dgm:t>
    </dgm:pt>
    <dgm:pt modelId="{892DA303-BFF5-48ED-9992-2C80570DF5D8}" type="parTrans" cxnId="{4BE55648-7741-4C45-A032-DEA5D7C16F55}">
      <dgm:prSet/>
      <dgm:spPr/>
      <dgm:t>
        <a:bodyPr/>
        <a:lstStyle/>
        <a:p>
          <a:endParaRPr lang="zh-TW" altLang="en-US"/>
        </a:p>
      </dgm:t>
    </dgm:pt>
    <dgm:pt modelId="{2FB3846C-2446-4F12-9F15-8E5E3BD29131}" type="sibTrans" cxnId="{4BE55648-7741-4C45-A032-DEA5D7C16F55}">
      <dgm:prSet/>
      <dgm:spPr/>
      <dgm:t>
        <a:bodyPr/>
        <a:lstStyle/>
        <a:p>
          <a:endParaRPr lang="zh-TW" altLang="en-US"/>
        </a:p>
      </dgm:t>
    </dgm:pt>
    <dgm:pt modelId="{3F91FCC3-8E55-4151-BA33-CE4443518414}">
      <dgm:prSet/>
      <dgm:spPr>
        <a:solidFill>
          <a:schemeClr val="bg2">
            <a:lumMod val="85000"/>
            <a:alpha val="90000"/>
          </a:schemeClr>
        </a:solidFill>
      </dgm:spPr>
      <dgm:t>
        <a:bodyPr/>
        <a:lstStyle/>
        <a:p>
          <a:r>
            <a:rPr lang="en-US" altLang="en-US" dirty="0"/>
            <a:t>Anchor</a:t>
          </a:r>
          <a:endParaRPr lang="zh-TW" altLang="en-US" dirty="0"/>
        </a:p>
      </dgm:t>
    </dgm:pt>
    <dgm:pt modelId="{39087B0D-8153-4D5C-BEF4-561D4414E178}" type="parTrans" cxnId="{86683E23-2E8A-4915-BE31-4A7B7575C7F8}">
      <dgm:prSet/>
      <dgm:spPr/>
      <dgm:t>
        <a:bodyPr/>
        <a:lstStyle/>
        <a:p>
          <a:endParaRPr lang="zh-TW" altLang="en-US"/>
        </a:p>
      </dgm:t>
    </dgm:pt>
    <dgm:pt modelId="{E5187933-4F27-4144-9DC4-9B560F83CB79}" type="sibTrans" cxnId="{86683E23-2E8A-4915-BE31-4A7B7575C7F8}">
      <dgm:prSet/>
      <dgm:spPr/>
      <dgm:t>
        <a:bodyPr/>
        <a:lstStyle/>
        <a:p>
          <a:endParaRPr lang="zh-TW" altLang="en-US"/>
        </a:p>
      </dgm:t>
    </dgm:pt>
    <dgm:pt modelId="{D081FDF1-89C8-4873-8B93-52655DFC64D4}">
      <dgm:prSet/>
      <dgm:spPr>
        <a:solidFill>
          <a:schemeClr val="bg2">
            <a:lumMod val="85000"/>
            <a:alpha val="90000"/>
          </a:schemeClr>
        </a:solidFill>
      </dgm:spPr>
      <dgm:t>
        <a:bodyPr/>
        <a:lstStyle/>
        <a:p>
          <a:r>
            <a:rPr lang="en-US" altLang="en-US" dirty="0"/>
            <a:t>Supportive</a:t>
          </a:r>
          <a:endParaRPr lang="zh-TW" altLang="en-US" dirty="0"/>
        </a:p>
      </dgm:t>
    </dgm:pt>
    <dgm:pt modelId="{8AF4CCF9-9317-43BD-878E-1CE31FF3018F}" type="parTrans" cxnId="{CCC9530D-5526-410C-9A34-C37DDFEC7C08}">
      <dgm:prSet/>
      <dgm:spPr/>
      <dgm:t>
        <a:bodyPr/>
        <a:lstStyle/>
        <a:p>
          <a:endParaRPr lang="zh-TW" altLang="en-US"/>
        </a:p>
      </dgm:t>
    </dgm:pt>
    <dgm:pt modelId="{EE659779-F81F-4FD5-BFA6-DE7181A82F17}" type="sibTrans" cxnId="{CCC9530D-5526-410C-9A34-C37DDFEC7C08}">
      <dgm:prSet/>
      <dgm:spPr/>
      <dgm:t>
        <a:bodyPr/>
        <a:lstStyle/>
        <a:p>
          <a:endParaRPr lang="zh-TW" altLang="en-US"/>
        </a:p>
      </dgm:t>
    </dgm:pt>
    <dgm:pt modelId="{8C17FC7D-8843-478C-B2C4-8EEF2D942A65}">
      <dgm:prSet phldrT="[Text]"/>
      <dgm:spPr>
        <a:solidFill>
          <a:schemeClr val="bg2">
            <a:lumMod val="85000"/>
            <a:alpha val="90000"/>
          </a:schemeClr>
        </a:solidFill>
      </dgm:spPr>
      <dgm:t>
        <a:bodyPr/>
        <a:lstStyle/>
        <a:p>
          <a:r>
            <a:rPr lang="en-US" altLang="zh-TW" dirty="0"/>
            <a:t>Temp Table</a:t>
          </a:r>
          <a:endParaRPr lang="zh-TW" altLang="en-US" dirty="0"/>
        </a:p>
      </dgm:t>
    </dgm:pt>
    <dgm:pt modelId="{67C7184D-ED14-4F3F-83A3-72DFA0E53379}" type="parTrans" cxnId="{4CE3B6A8-4911-4E39-9830-3E344C84D8F2}">
      <dgm:prSet/>
      <dgm:spPr/>
      <dgm:t>
        <a:bodyPr/>
        <a:lstStyle/>
        <a:p>
          <a:endParaRPr lang="zh-TW" altLang="en-US"/>
        </a:p>
      </dgm:t>
    </dgm:pt>
    <dgm:pt modelId="{F69B1334-579A-4F5E-A866-B3FF7493AA9B}" type="sibTrans" cxnId="{4CE3B6A8-4911-4E39-9830-3E344C84D8F2}">
      <dgm:prSet/>
      <dgm:spPr/>
      <dgm:t>
        <a:bodyPr/>
        <a:lstStyle/>
        <a:p>
          <a:endParaRPr lang="zh-TW" altLang="en-US"/>
        </a:p>
      </dgm:t>
    </dgm:pt>
    <dgm:pt modelId="{0EC4796C-2E9D-4A2D-ACE3-E6FBAC71EAC0}">
      <dgm:prSet phldrT="[Text]"/>
      <dgm:spPr>
        <a:solidFill>
          <a:schemeClr val="bg2">
            <a:lumMod val="85000"/>
            <a:alpha val="90000"/>
          </a:schemeClr>
        </a:solidFill>
      </dgm:spPr>
      <dgm:t>
        <a:bodyPr/>
        <a:lstStyle/>
        <a:p>
          <a:r>
            <a:rPr lang="en-US" altLang="zh-TW" dirty="0"/>
            <a:t>Stored Proc.</a:t>
          </a:r>
          <a:endParaRPr lang="zh-TW" altLang="en-US" dirty="0"/>
        </a:p>
      </dgm:t>
    </dgm:pt>
    <dgm:pt modelId="{F3EAFE0F-47EA-49F1-AF59-C4D7E8925C67}" type="parTrans" cxnId="{53BB43D4-6A5B-4AEB-89C6-06E3A6910EB5}">
      <dgm:prSet/>
      <dgm:spPr/>
      <dgm:t>
        <a:bodyPr/>
        <a:lstStyle/>
        <a:p>
          <a:endParaRPr lang="zh-TW" altLang="en-US"/>
        </a:p>
      </dgm:t>
    </dgm:pt>
    <dgm:pt modelId="{B0DAE97D-1D41-4F2F-B7A1-50A643EB2C98}" type="sibTrans" cxnId="{53BB43D4-6A5B-4AEB-89C6-06E3A6910EB5}">
      <dgm:prSet/>
      <dgm:spPr/>
      <dgm:t>
        <a:bodyPr/>
        <a:lstStyle/>
        <a:p>
          <a:endParaRPr lang="zh-TW" altLang="en-US"/>
        </a:p>
      </dgm:t>
    </dgm:pt>
    <dgm:pt modelId="{B4B36B57-1F61-4416-8B46-C3EBE3F88068}">
      <dgm:prSet phldrT="[Text]"/>
      <dgm:spPr>
        <a:solidFill>
          <a:schemeClr val="bg2">
            <a:lumMod val="85000"/>
            <a:alpha val="90000"/>
          </a:schemeClr>
        </a:solidFill>
      </dgm:spPr>
      <dgm:t>
        <a:bodyPr/>
        <a:lstStyle/>
        <a:p>
          <a:r>
            <a:rPr lang="en-US" altLang="zh-TW" dirty="0"/>
            <a:t>View</a:t>
          </a:r>
          <a:endParaRPr lang="zh-TW" altLang="en-US" dirty="0"/>
        </a:p>
      </dgm:t>
    </dgm:pt>
    <dgm:pt modelId="{53779660-8640-4710-836F-C3AFBFF8CB98}" type="parTrans" cxnId="{190F1A09-5D30-4966-A922-C91FDCF43FEF}">
      <dgm:prSet/>
      <dgm:spPr/>
      <dgm:t>
        <a:bodyPr/>
        <a:lstStyle/>
        <a:p>
          <a:endParaRPr lang="zh-TW" altLang="en-US"/>
        </a:p>
      </dgm:t>
    </dgm:pt>
    <dgm:pt modelId="{9B7B6F10-3B75-4569-A9DF-D87021B24F6E}" type="sibTrans" cxnId="{190F1A09-5D30-4966-A922-C91FDCF43FEF}">
      <dgm:prSet/>
      <dgm:spPr/>
      <dgm:t>
        <a:bodyPr/>
        <a:lstStyle/>
        <a:p>
          <a:endParaRPr lang="zh-TW" altLang="en-US"/>
        </a:p>
      </dgm:t>
    </dgm:pt>
    <dgm:pt modelId="{BC74EC37-DA53-4F90-9444-0BD0F60064BC}">
      <dgm:prSet phldrT="[Text]"/>
      <dgm:spPr>
        <a:solidFill>
          <a:schemeClr val="bg2">
            <a:lumMod val="85000"/>
            <a:alpha val="90000"/>
          </a:schemeClr>
        </a:solidFill>
      </dgm:spPr>
      <dgm:t>
        <a:bodyPr/>
        <a:lstStyle/>
        <a:p>
          <a:r>
            <a:rPr lang="en-US" altLang="zh-TW" dirty="0"/>
            <a:t>PDM 2 Flow</a:t>
          </a:r>
          <a:endParaRPr lang="zh-TW" altLang="en-US" dirty="0"/>
        </a:p>
      </dgm:t>
    </dgm:pt>
    <dgm:pt modelId="{7406956E-6F38-48A5-AA16-B8D7C3E91EEF}" type="parTrans" cxnId="{FCC88F82-1701-4621-991D-3C2941A50E68}">
      <dgm:prSet/>
      <dgm:spPr/>
      <dgm:t>
        <a:bodyPr/>
        <a:lstStyle/>
        <a:p>
          <a:endParaRPr lang="zh-TW" altLang="en-US"/>
        </a:p>
      </dgm:t>
    </dgm:pt>
    <dgm:pt modelId="{B6F57422-492C-4755-958F-92C22A772B72}" type="sibTrans" cxnId="{FCC88F82-1701-4621-991D-3C2941A50E68}">
      <dgm:prSet/>
      <dgm:spPr/>
      <dgm:t>
        <a:bodyPr/>
        <a:lstStyle/>
        <a:p>
          <a:endParaRPr lang="zh-TW" altLang="en-US"/>
        </a:p>
      </dgm:t>
    </dgm:pt>
    <dgm:pt modelId="{BE5F2D1C-4F81-433C-BD10-A245A955AFE7}" type="pres">
      <dgm:prSet presAssocID="{79029CE8-2967-4511-9200-0D26404A6427}" presName="Name0" presStyleCnt="0">
        <dgm:presLayoutVars>
          <dgm:chMax val="3"/>
          <dgm:chPref val="1"/>
          <dgm:dir/>
          <dgm:animLvl val="lvl"/>
          <dgm:resizeHandles/>
        </dgm:presLayoutVars>
      </dgm:prSet>
      <dgm:spPr/>
    </dgm:pt>
    <dgm:pt modelId="{A9B27236-0042-4440-82A2-C1A0ABC44E59}" type="pres">
      <dgm:prSet presAssocID="{79029CE8-2967-4511-9200-0D26404A6427}" presName="outerBox" presStyleCnt="0"/>
      <dgm:spPr/>
    </dgm:pt>
    <dgm:pt modelId="{D0964618-8908-466C-BF88-25CCA78EBEE6}" type="pres">
      <dgm:prSet presAssocID="{79029CE8-2967-4511-9200-0D26404A6427}" presName="outerBoxParent" presStyleLbl="node1" presStyleIdx="0" presStyleCnt="3" custLinFactNeighborX="89234" custLinFactNeighborY="-53822"/>
      <dgm:spPr/>
    </dgm:pt>
    <dgm:pt modelId="{234590BA-2C95-4C60-8CAD-730CB3B15F09}" type="pres">
      <dgm:prSet presAssocID="{79029CE8-2967-4511-9200-0D26404A6427}" presName="outerBoxChildren" presStyleCnt="0"/>
      <dgm:spPr/>
    </dgm:pt>
    <dgm:pt modelId="{F450143E-FC9F-41BB-BC10-D9C666A58289}" type="pres">
      <dgm:prSet presAssocID="{BC74EC37-DA53-4F90-9444-0BD0F60064BC}" presName="oChild" presStyleLbl="fgAcc1" presStyleIdx="0" presStyleCnt="10">
        <dgm:presLayoutVars>
          <dgm:bulletEnabled val="1"/>
        </dgm:presLayoutVars>
      </dgm:prSet>
      <dgm:spPr/>
    </dgm:pt>
    <dgm:pt modelId="{7137D2D0-4C4F-4469-9C38-492D4C749EF4}" type="pres">
      <dgm:prSet presAssocID="{B6F57422-492C-4755-958F-92C22A772B72}" presName="outerSibTrans" presStyleCnt="0"/>
      <dgm:spPr/>
    </dgm:pt>
    <dgm:pt modelId="{A7A62D61-7FB6-4E87-BB6C-CC2FC6D6BD6E}" type="pres">
      <dgm:prSet presAssocID="{F0DF495A-9570-44D9-8618-94C64524DADC}" presName="oChild" presStyleLbl="fgAcc1" presStyleIdx="1" presStyleCnt="10">
        <dgm:presLayoutVars>
          <dgm:bulletEnabled val="1"/>
        </dgm:presLayoutVars>
      </dgm:prSet>
      <dgm:spPr/>
    </dgm:pt>
    <dgm:pt modelId="{0CBE7B09-E7D6-4B90-A24A-88BB07BEE135}" type="pres">
      <dgm:prSet presAssocID="{3A0F054A-E6A4-48F0-82F1-D77011E79A80}" presName="outerSibTrans" presStyleCnt="0"/>
      <dgm:spPr/>
    </dgm:pt>
    <dgm:pt modelId="{1BF13FC3-08BA-4DA4-B92E-4B38A3EA7596}" type="pres">
      <dgm:prSet presAssocID="{0C7F34D9-3017-4599-AE23-FD1F617C1146}" presName="oChild" presStyleLbl="fgAcc1" presStyleIdx="2" presStyleCnt="10">
        <dgm:presLayoutVars>
          <dgm:bulletEnabled val="1"/>
        </dgm:presLayoutVars>
      </dgm:prSet>
      <dgm:spPr/>
    </dgm:pt>
    <dgm:pt modelId="{194A29BE-6E23-480E-B5EA-34BB437025A3}" type="pres">
      <dgm:prSet presAssocID="{79029CE8-2967-4511-9200-0D26404A6427}" presName="middleBox" presStyleCnt="0"/>
      <dgm:spPr/>
    </dgm:pt>
    <dgm:pt modelId="{441BAFA7-F5EB-42CA-9093-213C370B8806}" type="pres">
      <dgm:prSet presAssocID="{79029CE8-2967-4511-9200-0D26404A6427}" presName="middleBoxParent" presStyleLbl="node1" presStyleIdx="1" presStyleCnt="3"/>
      <dgm:spPr/>
    </dgm:pt>
    <dgm:pt modelId="{2ED1742D-FA6C-4475-94B6-1C33DA59E8F5}" type="pres">
      <dgm:prSet presAssocID="{79029CE8-2967-4511-9200-0D26404A6427}" presName="middleBoxChildren" presStyleCnt="0"/>
      <dgm:spPr/>
    </dgm:pt>
    <dgm:pt modelId="{C7CBEB24-A767-425D-B1BF-7FF7F06D9A76}" type="pres">
      <dgm:prSet presAssocID="{D8DAE0E3-EABA-4B2E-9E23-23D92901D825}" presName="mChild" presStyleLbl="fgAcc1" presStyleIdx="3" presStyleCnt="10">
        <dgm:presLayoutVars>
          <dgm:bulletEnabled val="1"/>
        </dgm:presLayoutVars>
      </dgm:prSet>
      <dgm:spPr/>
    </dgm:pt>
    <dgm:pt modelId="{24227AF1-B685-48E4-BE9F-B36F3CA5FD08}" type="pres">
      <dgm:prSet presAssocID="{A507118D-E7F6-4D20-8E01-1951FD4459A2}" presName="middleSibTrans" presStyleCnt="0"/>
      <dgm:spPr/>
    </dgm:pt>
    <dgm:pt modelId="{01A69FAF-7E05-4127-B8C2-EC32701FF9F8}" type="pres">
      <dgm:prSet presAssocID="{8C17FC7D-8843-478C-B2C4-8EEF2D942A65}" presName="mChild" presStyleLbl="fgAcc1" presStyleIdx="4" presStyleCnt="10">
        <dgm:presLayoutVars>
          <dgm:bulletEnabled val="1"/>
        </dgm:presLayoutVars>
      </dgm:prSet>
      <dgm:spPr/>
    </dgm:pt>
    <dgm:pt modelId="{D06C9993-A635-4653-881A-B8FA67F81AA5}" type="pres">
      <dgm:prSet presAssocID="{F69B1334-579A-4F5E-A866-B3FF7493AA9B}" presName="middleSibTrans" presStyleCnt="0"/>
      <dgm:spPr/>
    </dgm:pt>
    <dgm:pt modelId="{F88BCCDE-677A-46B5-95D7-D65E50006351}" type="pres">
      <dgm:prSet presAssocID="{0EC4796C-2E9D-4A2D-ACE3-E6FBAC71EAC0}" presName="mChild" presStyleLbl="fgAcc1" presStyleIdx="5" presStyleCnt="10">
        <dgm:presLayoutVars>
          <dgm:bulletEnabled val="1"/>
        </dgm:presLayoutVars>
      </dgm:prSet>
      <dgm:spPr/>
    </dgm:pt>
    <dgm:pt modelId="{3E096D43-6446-4020-91D1-60F62C4DBC94}" type="pres">
      <dgm:prSet presAssocID="{B0DAE97D-1D41-4F2F-B7A1-50A643EB2C98}" presName="middleSibTrans" presStyleCnt="0"/>
      <dgm:spPr/>
    </dgm:pt>
    <dgm:pt modelId="{BE1A1259-CA0B-458F-92F8-01422F8CF763}" type="pres">
      <dgm:prSet presAssocID="{B4B36B57-1F61-4416-8B46-C3EBE3F88068}" presName="mChild" presStyleLbl="fgAcc1" presStyleIdx="6" presStyleCnt="10">
        <dgm:presLayoutVars>
          <dgm:bulletEnabled val="1"/>
        </dgm:presLayoutVars>
      </dgm:prSet>
      <dgm:spPr/>
    </dgm:pt>
    <dgm:pt modelId="{3713C8B2-A3E8-4FE7-8C28-04FFF9BA371D}" type="pres">
      <dgm:prSet presAssocID="{9B7B6F10-3B75-4569-A9DF-D87021B24F6E}" presName="middleSibTrans" presStyleCnt="0"/>
      <dgm:spPr/>
    </dgm:pt>
    <dgm:pt modelId="{D7E4AADA-02DA-4D11-A474-23DC040C1116}" type="pres">
      <dgm:prSet presAssocID="{47360325-06BB-4D0B-86C8-1E0889C455F8}" presName="mChild" presStyleLbl="fgAcc1" presStyleIdx="7" presStyleCnt="10">
        <dgm:presLayoutVars>
          <dgm:bulletEnabled val="1"/>
        </dgm:presLayoutVars>
      </dgm:prSet>
      <dgm:spPr/>
    </dgm:pt>
    <dgm:pt modelId="{58F06CB7-9C60-40EF-9733-017771D94818}" type="pres">
      <dgm:prSet presAssocID="{79029CE8-2967-4511-9200-0D26404A6427}" presName="centerBox" presStyleCnt="0"/>
      <dgm:spPr/>
    </dgm:pt>
    <dgm:pt modelId="{657BF8B8-69B4-4F19-8E72-7E3CD302A190}" type="pres">
      <dgm:prSet presAssocID="{79029CE8-2967-4511-9200-0D26404A6427}" presName="centerBoxParent" presStyleLbl="node1" presStyleIdx="2" presStyleCnt="3"/>
      <dgm:spPr/>
    </dgm:pt>
    <dgm:pt modelId="{6C95F45C-F881-420A-B6C5-AC0416BE537E}" type="pres">
      <dgm:prSet presAssocID="{79029CE8-2967-4511-9200-0D26404A6427}" presName="centerBoxChildren" presStyleCnt="0"/>
      <dgm:spPr/>
    </dgm:pt>
    <dgm:pt modelId="{835EC385-6702-4415-9EA5-E01833F6A5DC}" type="pres">
      <dgm:prSet presAssocID="{FD04E5A6-53A1-4373-8CA3-AD0F2DEAA580}" presName="cChild" presStyleLbl="fgAcc1" presStyleIdx="8" presStyleCnt="10">
        <dgm:presLayoutVars>
          <dgm:bulletEnabled val="1"/>
        </dgm:presLayoutVars>
      </dgm:prSet>
      <dgm:spPr/>
    </dgm:pt>
    <dgm:pt modelId="{2358C2FB-C356-4F53-94C4-64C32CA1AD4F}" type="pres">
      <dgm:prSet presAssocID="{ABF7B4D2-4FC5-4E47-9E09-F7CE308A7657}" presName="centerSibTrans" presStyleCnt="0"/>
      <dgm:spPr/>
    </dgm:pt>
    <dgm:pt modelId="{99412826-3951-4391-A4AE-2A76A0D27658}" type="pres">
      <dgm:prSet presAssocID="{B144565C-DD84-4140-8EAC-898675FA55F7}" presName="cChild" presStyleLbl="fgAcc1" presStyleIdx="9" presStyleCnt="10">
        <dgm:presLayoutVars>
          <dgm:bulletEnabled val="1"/>
        </dgm:presLayoutVars>
      </dgm:prSet>
      <dgm:spPr/>
    </dgm:pt>
  </dgm:ptLst>
  <dgm:cxnLst>
    <dgm:cxn modelId="{190F1A09-5D30-4966-A922-C91FDCF43FEF}" srcId="{FB0357D3-60BD-4416-8C59-F9AC0510EDDA}" destId="{B4B36B57-1F61-4416-8B46-C3EBE3F88068}" srcOrd="3" destOrd="0" parTransId="{53779660-8640-4710-836F-C3AFBFF8CB98}" sibTransId="{9B7B6F10-3B75-4569-A9DF-D87021B24F6E}"/>
    <dgm:cxn modelId="{CCC9530D-5526-410C-9A34-C37DDFEC7C08}" srcId="{B144565C-DD84-4140-8EAC-898675FA55F7}" destId="{D081FDF1-89C8-4873-8B93-52655DFC64D4}" srcOrd="1" destOrd="0" parTransId="{8AF4CCF9-9317-43BD-878E-1CE31FF3018F}" sibTransId="{EE659779-F81F-4FD5-BFA6-DE7181A82F17}"/>
    <dgm:cxn modelId="{0564B118-19BD-459F-948D-8440C82970A1}" srcId="{315DE196-DBB6-4FF5-AADC-6D93C6FB4E33}" destId="{0C7F34D9-3017-4599-AE23-FD1F617C1146}" srcOrd="2" destOrd="0" parTransId="{68A79DF9-2228-4D54-8D22-CDDB871B0AF6}" sibTransId="{35A5A830-2441-47D7-A774-7CE596D666E1}"/>
    <dgm:cxn modelId="{02A78A1E-0D75-4DB7-A16D-6CF1B0CEA727}" type="presOf" srcId="{0C7F34D9-3017-4599-AE23-FD1F617C1146}" destId="{1BF13FC3-08BA-4DA4-B92E-4B38A3EA7596}" srcOrd="0" destOrd="0" presId="urn:microsoft.com/office/officeart/2005/8/layout/target2"/>
    <dgm:cxn modelId="{86683E23-2E8A-4915-BE31-4A7B7575C7F8}" srcId="{B144565C-DD84-4140-8EAC-898675FA55F7}" destId="{3F91FCC3-8E55-4151-BA33-CE4443518414}" srcOrd="0" destOrd="0" parTransId="{39087B0D-8153-4D5C-BEF4-561D4414E178}" sibTransId="{E5187933-4F27-4144-9DC4-9B560F83CB79}"/>
    <dgm:cxn modelId="{CC54A030-BE2D-46F6-A464-D7B70854C515}" type="presOf" srcId="{F0DF495A-9570-44D9-8618-94C64524DADC}" destId="{A7A62D61-7FB6-4E87-BB6C-CC2FC6D6BD6E}" srcOrd="0" destOrd="0" presId="urn:microsoft.com/office/officeart/2005/8/layout/target2"/>
    <dgm:cxn modelId="{8FAEB034-5AFD-4009-9257-5ED892609E9C}" type="presOf" srcId="{B049EBF2-2E0C-4A25-A8EF-5F2CA91455B9}" destId="{657BF8B8-69B4-4F19-8E72-7E3CD302A190}" srcOrd="0" destOrd="0" presId="urn:microsoft.com/office/officeart/2005/8/layout/target2"/>
    <dgm:cxn modelId="{46B0EC3B-0C69-4F19-81E9-3CAAF74A1221}" type="presOf" srcId="{D8DAE0E3-EABA-4B2E-9E23-23D92901D825}" destId="{C7CBEB24-A767-425D-B1BF-7FF7F06D9A76}" srcOrd="0" destOrd="0" presId="urn:microsoft.com/office/officeart/2005/8/layout/target2"/>
    <dgm:cxn modelId="{2ACC2767-896A-4976-A439-A78B373F3C9E}" type="presOf" srcId="{0EC4796C-2E9D-4A2D-ACE3-E6FBAC71EAC0}" destId="{F88BCCDE-677A-46B5-95D7-D65E50006351}" srcOrd="0" destOrd="0" presId="urn:microsoft.com/office/officeart/2005/8/layout/target2"/>
    <dgm:cxn modelId="{4BE55648-7741-4C45-A032-DEA5D7C16F55}" srcId="{B049EBF2-2E0C-4A25-A8EF-5F2CA91455B9}" destId="{B144565C-DD84-4140-8EAC-898675FA55F7}" srcOrd="1" destOrd="0" parTransId="{892DA303-BFF5-48ED-9992-2C80570DF5D8}" sibTransId="{2FB3846C-2446-4F12-9F15-8E5E3BD29131}"/>
    <dgm:cxn modelId="{27308B4A-B5B6-4C01-A918-AE9565BC9F2B}" srcId="{79029CE8-2967-4511-9200-0D26404A6427}" destId="{FB0357D3-60BD-4416-8C59-F9AC0510EDDA}" srcOrd="1" destOrd="0" parTransId="{155B8F24-9759-4834-A19E-FC81B6B874C0}" sibTransId="{CC420DFC-A1E7-432E-8D8A-CC21B14F87E4}"/>
    <dgm:cxn modelId="{CE59D96A-136F-44B7-B4F6-EAF74458425D}" type="presOf" srcId="{D081FDF1-89C8-4873-8B93-52655DFC64D4}" destId="{99412826-3951-4391-A4AE-2A76A0D27658}" srcOrd="0" destOrd="2" presId="urn:microsoft.com/office/officeart/2005/8/layout/target2"/>
    <dgm:cxn modelId="{209A1B6B-DDED-40CF-8073-16F66579EA86}" type="presOf" srcId="{3F91FCC3-8E55-4151-BA33-CE4443518414}" destId="{99412826-3951-4391-A4AE-2A76A0D27658}" srcOrd="0" destOrd="1" presId="urn:microsoft.com/office/officeart/2005/8/layout/target2"/>
    <dgm:cxn modelId="{208C8B74-A588-4664-A310-1D20C2E956E6}" srcId="{315DE196-DBB6-4FF5-AADC-6D93C6FB4E33}" destId="{F0DF495A-9570-44D9-8618-94C64524DADC}" srcOrd="1" destOrd="0" parTransId="{79471749-2EB2-44EB-86C5-8F85FADEC4D8}" sibTransId="{3A0F054A-E6A4-48F0-82F1-D77011E79A80}"/>
    <dgm:cxn modelId="{B5359D74-854D-49C1-B0B1-D284BF7443E7}" type="presOf" srcId="{B144565C-DD84-4140-8EAC-898675FA55F7}" destId="{99412826-3951-4391-A4AE-2A76A0D27658}" srcOrd="0" destOrd="0" presId="urn:microsoft.com/office/officeart/2005/8/layout/target2"/>
    <dgm:cxn modelId="{71D31778-7EA7-432C-BB2C-7A02813B081A}" srcId="{79029CE8-2967-4511-9200-0D26404A6427}" destId="{315DE196-DBB6-4FF5-AADC-6D93C6FB4E33}" srcOrd="0" destOrd="0" parTransId="{3AD5DDC5-BB19-47E9-874F-4FD82F0C17ED}" sibTransId="{C4A9AD60-BB73-454E-A348-563CF6130A75}"/>
    <dgm:cxn modelId="{FCC88F82-1701-4621-991D-3C2941A50E68}" srcId="{315DE196-DBB6-4FF5-AADC-6D93C6FB4E33}" destId="{BC74EC37-DA53-4F90-9444-0BD0F60064BC}" srcOrd="0" destOrd="0" parTransId="{7406956E-6F38-48A5-AA16-B8D7C3E91EEF}" sibTransId="{B6F57422-492C-4755-958F-92C22A772B72}"/>
    <dgm:cxn modelId="{4A7BDD87-EC02-4D19-8C0E-755BA2FC98DE}" srcId="{FB0357D3-60BD-4416-8C59-F9AC0510EDDA}" destId="{47360325-06BB-4D0B-86C8-1E0889C455F8}" srcOrd="4" destOrd="0" parTransId="{5BB71FF8-0A46-4DD5-A7E8-E7AD46659CE4}" sibTransId="{41DA4D7D-369C-45E5-8B1D-B9F58128809B}"/>
    <dgm:cxn modelId="{8853479B-BD00-47C1-ADA9-F1FB10C199DC}" type="presOf" srcId="{BEF23AA9-EC47-43B4-BE70-2D0AEB9E6B52}" destId="{835EC385-6702-4415-9EA5-E01833F6A5DC}" srcOrd="0" destOrd="1" presId="urn:microsoft.com/office/officeart/2005/8/layout/target2"/>
    <dgm:cxn modelId="{C87CA69F-5EEA-4150-808F-85F5B154F860}" srcId="{B049EBF2-2E0C-4A25-A8EF-5F2CA91455B9}" destId="{FD04E5A6-53A1-4373-8CA3-AD0F2DEAA580}" srcOrd="0" destOrd="0" parTransId="{C8AAE61A-9D6D-42C7-A105-590B3D1EB762}" sibTransId="{ABF7B4D2-4FC5-4E47-9E09-F7CE308A7657}"/>
    <dgm:cxn modelId="{EA84E2A4-C66C-48E7-B119-7CD6B8B7AACF}" type="presOf" srcId="{79029CE8-2967-4511-9200-0D26404A6427}" destId="{BE5F2D1C-4F81-433C-BD10-A245A955AFE7}" srcOrd="0" destOrd="0" presId="urn:microsoft.com/office/officeart/2005/8/layout/target2"/>
    <dgm:cxn modelId="{84BAFEA5-3476-4187-91FF-C6772684F51B}" type="presOf" srcId="{9228E58C-BB8A-49E3-9950-6AC739819634}" destId="{835EC385-6702-4415-9EA5-E01833F6A5DC}" srcOrd="0" destOrd="2" presId="urn:microsoft.com/office/officeart/2005/8/layout/target2"/>
    <dgm:cxn modelId="{4CE3B6A8-4911-4E39-9830-3E344C84D8F2}" srcId="{FB0357D3-60BD-4416-8C59-F9AC0510EDDA}" destId="{8C17FC7D-8843-478C-B2C4-8EEF2D942A65}" srcOrd="1" destOrd="0" parTransId="{67C7184D-ED14-4F3F-83A3-72DFA0E53379}" sibTransId="{F69B1334-579A-4F5E-A866-B3FF7493AA9B}"/>
    <dgm:cxn modelId="{ECE496C3-4D42-44AC-B334-0CFBBC062C1C}" type="presOf" srcId="{B4B36B57-1F61-4416-8B46-C3EBE3F88068}" destId="{BE1A1259-CA0B-458F-92F8-01422F8CF763}" srcOrd="0" destOrd="0" presId="urn:microsoft.com/office/officeart/2005/8/layout/target2"/>
    <dgm:cxn modelId="{23DF45C9-149F-46B4-84DE-C6BC13E1BE5D}" srcId="{79029CE8-2967-4511-9200-0D26404A6427}" destId="{B049EBF2-2E0C-4A25-A8EF-5F2CA91455B9}" srcOrd="2" destOrd="0" parTransId="{F44CDD99-111A-44CD-B960-1663895A81CB}" sibTransId="{0FA038C1-C2BF-4C35-A57B-A570E5771842}"/>
    <dgm:cxn modelId="{53BB43D4-6A5B-4AEB-89C6-06E3A6910EB5}" srcId="{FB0357D3-60BD-4416-8C59-F9AC0510EDDA}" destId="{0EC4796C-2E9D-4A2D-ACE3-E6FBAC71EAC0}" srcOrd="2" destOrd="0" parTransId="{F3EAFE0F-47EA-49F1-AF59-C4D7E8925C67}" sibTransId="{B0DAE97D-1D41-4F2F-B7A1-50A643EB2C98}"/>
    <dgm:cxn modelId="{57CFEFD4-D79C-45EF-A72F-E1F4C1AE54AC}" srcId="{FD04E5A6-53A1-4373-8CA3-AD0F2DEAA580}" destId="{BEF23AA9-EC47-43B4-BE70-2D0AEB9E6B52}" srcOrd="0" destOrd="0" parTransId="{1D1A0E5C-253A-4078-87EC-E91FD4B45668}" sibTransId="{1F48BBAB-1829-4FDA-87BF-EC43303BC847}"/>
    <dgm:cxn modelId="{497BD2E4-04BE-4F60-814B-17450D07D510}" type="presOf" srcId="{8C17FC7D-8843-478C-B2C4-8EEF2D942A65}" destId="{01A69FAF-7E05-4127-B8C2-EC32701FF9F8}" srcOrd="0" destOrd="0" presId="urn:microsoft.com/office/officeart/2005/8/layout/target2"/>
    <dgm:cxn modelId="{C7C50AE9-1213-4F3B-9E73-BC1F9299EB3E}" srcId="{FD04E5A6-53A1-4373-8CA3-AD0F2DEAA580}" destId="{9228E58C-BB8A-49E3-9950-6AC739819634}" srcOrd="1" destOrd="0" parTransId="{E615718C-051A-4A28-B332-05324E6F6EF2}" sibTransId="{C069AE86-88FC-4FBC-ADDE-AEE2A9193B5B}"/>
    <dgm:cxn modelId="{F3FECFEA-26E4-4E47-999F-61562DC85142}" type="presOf" srcId="{47360325-06BB-4D0B-86C8-1E0889C455F8}" destId="{D7E4AADA-02DA-4D11-A474-23DC040C1116}" srcOrd="0" destOrd="0" presId="urn:microsoft.com/office/officeart/2005/8/layout/target2"/>
    <dgm:cxn modelId="{F25D2EED-43A6-413F-86FD-35E5C9FF5FC5}" type="presOf" srcId="{FB0357D3-60BD-4416-8C59-F9AC0510EDDA}" destId="{441BAFA7-F5EB-42CA-9093-213C370B8806}" srcOrd="0" destOrd="0" presId="urn:microsoft.com/office/officeart/2005/8/layout/target2"/>
    <dgm:cxn modelId="{4AE2D1EF-DA89-498C-BD35-87560485C108}" type="presOf" srcId="{315DE196-DBB6-4FF5-AADC-6D93C6FB4E33}" destId="{D0964618-8908-466C-BF88-25CCA78EBEE6}" srcOrd="0" destOrd="0" presId="urn:microsoft.com/office/officeart/2005/8/layout/target2"/>
    <dgm:cxn modelId="{D9AD11F0-8300-413A-BD9E-008803F46B12}" type="presOf" srcId="{BC74EC37-DA53-4F90-9444-0BD0F60064BC}" destId="{F450143E-FC9F-41BB-BC10-D9C666A58289}" srcOrd="0" destOrd="0" presId="urn:microsoft.com/office/officeart/2005/8/layout/target2"/>
    <dgm:cxn modelId="{7CAA80F3-7333-46D4-9310-3346B8CCDCC2}" srcId="{FB0357D3-60BD-4416-8C59-F9AC0510EDDA}" destId="{D8DAE0E3-EABA-4B2E-9E23-23D92901D825}" srcOrd="0" destOrd="0" parTransId="{3ADE3FCF-5B1B-4593-9341-AF38595E2EE6}" sibTransId="{A507118D-E7F6-4D20-8E01-1951FD4459A2}"/>
    <dgm:cxn modelId="{71588DF6-CE0D-4122-BAC8-9B8F8E89D837}" type="presOf" srcId="{FD04E5A6-53A1-4373-8CA3-AD0F2DEAA580}" destId="{835EC385-6702-4415-9EA5-E01833F6A5DC}" srcOrd="0" destOrd="0" presId="urn:microsoft.com/office/officeart/2005/8/layout/target2"/>
    <dgm:cxn modelId="{B2F1D84F-E330-4655-80E0-0E9B550F9E4A}" type="presParOf" srcId="{BE5F2D1C-4F81-433C-BD10-A245A955AFE7}" destId="{A9B27236-0042-4440-82A2-C1A0ABC44E59}" srcOrd="0" destOrd="0" presId="urn:microsoft.com/office/officeart/2005/8/layout/target2"/>
    <dgm:cxn modelId="{756F71E4-7068-45BB-BF3C-A9D1F9A15745}" type="presParOf" srcId="{A9B27236-0042-4440-82A2-C1A0ABC44E59}" destId="{D0964618-8908-466C-BF88-25CCA78EBEE6}" srcOrd="0" destOrd="0" presId="urn:microsoft.com/office/officeart/2005/8/layout/target2"/>
    <dgm:cxn modelId="{EB9D0E91-CE41-4A65-8934-C1C4F37AFCC0}" type="presParOf" srcId="{A9B27236-0042-4440-82A2-C1A0ABC44E59}" destId="{234590BA-2C95-4C60-8CAD-730CB3B15F09}" srcOrd="1" destOrd="0" presId="urn:microsoft.com/office/officeart/2005/8/layout/target2"/>
    <dgm:cxn modelId="{A41D4EE3-3D03-425E-8303-C8B3F57DD224}" type="presParOf" srcId="{234590BA-2C95-4C60-8CAD-730CB3B15F09}" destId="{F450143E-FC9F-41BB-BC10-D9C666A58289}" srcOrd="0" destOrd="0" presId="urn:microsoft.com/office/officeart/2005/8/layout/target2"/>
    <dgm:cxn modelId="{B41D920C-B6DD-4BF9-84D7-ABCA5419F8CA}" type="presParOf" srcId="{234590BA-2C95-4C60-8CAD-730CB3B15F09}" destId="{7137D2D0-4C4F-4469-9C38-492D4C749EF4}" srcOrd="1" destOrd="0" presId="urn:microsoft.com/office/officeart/2005/8/layout/target2"/>
    <dgm:cxn modelId="{A3EA36E3-5C99-419C-A455-4C1E6D43A736}" type="presParOf" srcId="{234590BA-2C95-4C60-8CAD-730CB3B15F09}" destId="{A7A62D61-7FB6-4E87-BB6C-CC2FC6D6BD6E}" srcOrd="2" destOrd="0" presId="urn:microsoft.com/office/officeart/2005/8/layout/target2"/>
    <dgm:cxn modelId="{22C523B3-DCA3-4B1A-B55E-7B0335CFCECD}" type="presParOf" srcId="{234590BA-2C95-4C60-8CAD-730CB3B15F09}" destId="{0CBE7B09-E7D6-4B90-A24A-88BB07BEE135}" srcOrd="3" destOrd="0" presId="urn:microsoft.com/office/officeart/2005/8/layout/target2"/>
    <dgm:cxn modelId="{B3BEEA37-37FC-4984-B254-EFB260757C02}" type="presParOf" srcId="{234590BA-2C95-4C60-8CAD-730CB3B15F09}" destId="{1BF13FC3-08BA-4DA4-B92E-4B38A3EA7596}" srcOrd="4" destOrd="0" presId="urn:microsoft.com/office/officeart/2005/8/layout/target2"/>
    <dgm:cxn modelId="{D415DF4E-38AC-46AB-95FA-27963D53D2CC}" type="presParOf" srcId="{BE5F2D1C-4F81-433C-BD10-A245A955AFE7}" destId="{194A29BE-6E23-480E-B5EA-34BB437025A3}" srcOrd="1" destOrd="0" presId="urn:microsoft.com/office/officeart/2005/8/layout/target2"/>
    <dgm:cxn modelId="{2A6DFFFB-32C4-4AF4-BAAA-9501197924E9}" type="presParOf" srcId="{194A29BE-6E23-480E-B5EA-34BB437025A3}" destId="{441BAFA7-F5EB-42CA-9093-213C370B8806}" srcOrd="0" destOrd="0" presId="urn:microsoft.com/office/officeart/2005/8/layout/target2"/>
    <dgm:cxn modelId="{5C637FA5-33F8-4EA5-8DB5-7BA27F4DE8B3}" type="presParOf" srcId="{194A29BE-6E23-480E-B5EA-34BB437025A3}" destId="{2ED1742D-FA6C-4475-94B6-1C33DA59E8F5}" srcOrd="1" destOrd="0" presId="urn:microsoft.com/office/officeart/2005/8/layout/target2"/>
    <dgm:cxn modelId="{01695C62-99F7-4494-A08F-C8E787D750CA}" type="presParOf" srcId="{2ED1742D-FA6C-4475-94B6-1C33DA59E8F5}" destId="{C7CBEB24-A767-425D-B1BF-7FF7F06D9A76}" srcOrd="0" destOrd="0" presId="urn:microsoft.com/office/officeart/2005/8/layout/target2"/>
    <dgm:cxn modelId="{7635BA0A-1653-42B6-A575-B82B9D7FF7C4}" type="presParOf" srcId="{2ED1742D-FA6C-4475-94B6-1C33DA59E8F5}" destId="{24227AF1-B685-48E4-BE9F-B36F3CA5FD08}" srcOrd="1" destOrd="0" presId="urn:microsoft.com/office/officeart/2005/8/layout/target2"/>
    <dgm:cxn modelId="{8FF7497B-1C8C-4D4C-93EA-F840CA3EDC7A}" type="presParOf" srcId="{2ED1742D-FA6C-4475-94B6-1C33DA59E8F5}" destId="{01A69FAF-7E05-4127-B8C2-EC32701FF9F8}" srcOrd="2" destOrd="0" presId="urn:microsoft.com/office/officeart/2005/8/layout/target2"/>
    <dgm:cxn modelId="{E62CC2A7-7638-4E38-BD67-E29D499F6A7D}" type="presParOf" srcId="{2ED1742D-FA6C-4475-94B6-1C33DA59E8F5}" destId="{D06C9993-A635-4653-881A-B8FA67F81AA5}" srcOrd="3" destOrd="0" presId="urn:microsoft.com/office/officeart/2005/8/layout/target2"/>
    <dgm:cxn modelId="{E5A795B4-B956-4062-AF33-F00E69662BD4}" type="presParOf" srcId="{2ED1742D-FA6C-4475-94B6-1C33DA59E8F5}" destId="{F88BCCDE-677A-46B5-95D7-D65E50006351}" srcOrd="4" destOrd="0" presId="urn:microsoft.com/office/officeart/2005/8/layout/target2"/>
    <dgm:cxn modelId="{5FFF1DE5-1B25-4A23-865C-4DF0CED0FA4E}" type="presParOf" srcId="{2ED1742D-FA6C-4475-94B6-1C33DA59E8F5}" destId="{3E096D43-6446-4020-91D1-60F62C4DBC94}" srcOrd="5" destOrd="0" presId="urn:microsoft.com/office/officeart/2005/8/layout/target2"/>
    <dgm:cxn modelId="{CC558815-5684-4705-B8AD-2572E306DBCA}" type="presParOf" srcId="{2ED1742D-FA6C-4475-94B6-1C33DA59E8F5}" destId="{BE1A1259-CA0B-458F-92F8-01422F8CF763}" srcOrd="6" destOrd="0" presId="urn:microsoft.com/office/officeart/2005/8/layout/target2"/>
    <dgm:cxn modelId="{96464602-699F-4775-8BA5-6B90E7FC7377}" type="presParOf" srcId="{2ED1742D-FA6C-4475-94B6-1C33DA59E8F5}" destId="{3713C8B2-A3E8-4FE7-8C28-04FFF9BA371D}" srcOrd="7" destOrd="0" presId="urn:microsoft.com/office/officeart/2005/8/layout/target2"/>
    <dgm:cxn modelId="{4524B943-6E44-4962-AC50-85D56963E0F4}" type="presParOf" srcId="{2ED1742D-FA6C-4475-94B6-1C33DA59E8F5}" destId="{D7E4AADA-02DA-4D11-A474-23DC040C1116}" srcOrd="8" destOrd="0" presId="urn:microsoft.com/office/officeart/2005/8/layout/target2"/>
    <dgm:cxn modelId="{72CD61B7-AE5D-487C-B54A-AFE1F00D81AF}" type="presParOf" srcId="{BE5F2D1C-4F81-433C-BD10-A245A955AFE7}" destId="{58F06CB7-9C60-40EF-9733-017771D94818}" srcOrd="2" destOrd="0" presId="urn:microsoft.com/office/officeart/2005/8/layout/target2"/>
    <dgm:cxn modelId="{F99F0075-B78E-415E-8C6B-855657FD2C90}" type="presParOf" srcId="{58F06CB7-9C60-40EF-9733-017771D94818}" destId="{657BF8B8-69B4-4F19-8E72-7E3CD302A190}" srcOrd="0" destOrd="0" presId="urn:microsoft.com/office/officeart/2005/8/layout/target2"/>
    <dgm:cxn modelId="{4A83A684-A7D4-4019-9292-EB039A908663}" type="presParOf" srcId="{58F06CB7-9C60-40EF-9733-017771D94818}" destId="{6C95F45C-F881-420A-B6C5-AC0416BE537E}" srcOrd="1" destOrd="0" presId="urn:microsoft.com/office/officeart/2005/8/layout/target2"/>
    <dgm:cxn modelId="{72A74D40-0ED4-4812-A073-872101BF978C}" type="presParOf" srcId="{6C95F45C-F881-420A-B6C5-AC0416BE537E}" destId="{835EC385-6702-4415-9EA5-E01833F6A5DC}" srcOrd="0" destOrd="0" presId="urn:microsoft.com/office/officeart/2005/8/layout/target2"/>
    <dgm:cxn modelId="{7F55053D-9C54-4CA9-B668-E6F8EFBB960D}" type="presParOf" srcId="{6C95F45C-F881-420A-B6C5-AC0416BE537E}" destId="{2358C2FB-C356-4F53-94C4-64C32CA1AD4F}" srcOrd="1" destOrd="0" presId="urn:microsoft.com/office/officeart/2005/8/layout/target2"/>
    <dgm:cxn modelId="{5C73958B-EF51-4D0E-8BB1-0B55C82C8DD2}" type="presParOf" srcId="{6C95F45C-F881-420A-B6C5-AC0416BE537E}" destId="{99412826-3951-4391-A4AE-2A76A0D27658}" srcOrd="2" destOrd="0" presId="urn:microsoft.com/office/officeart/2005/8/layout/target2"/>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627BDE-7DD2-44BC-9B0A-CA69247A9E07}">
      <dsp:nvSpPr>
        <dsp:cNvPr id="0" name=""/>
        <dsp:cNvSpPr/>
      </dsp:nvSpPr>
      <dsp:spPr>
        <a:xfrm rot="3682742">
          <a:off x="2454708" y="4918830"/>
          <a:ext cx="1294709" cy="51152"/>
        </a:xfrm>
        <a:custGeom>
          <a:avLst/>
          <a:gdLst/>
          <a:ahLst/>
          <a:cxnLst/>
          <a:rect l="0" t="0" r="0" b="0"/>
          <a:pathLst>
            <a:path>
              <a:moveTo>
                <a:pt x="0" y="25576"/>
              </a:moveTo>
              <a:lnTo>
                <a:pt x="1294709" y="25576"/>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343066A-7EA7-4BBE-A4D7-A80C328E9018}">
      <dsp:nvSpPr>
        <dsp:cNvPr id="0" name=""/>
        <dsp:cNvSpPr/>
      </dsp:nvSpPr>
      <dsp:spPr>
        <a:xfrm rot="1312432">
          <a:off x="3166399" y="3985773"/>
          <a:ext cx="925326" cy="51152"/>
        </a:xfrm>
        <a:custGeom>
          <a:avLst/>
          <a:gdLst/>
          <a:ahLst/>
          <a:cxnLst/>
          <a:rect l="0" t="0" r="0" b="0"/>
          <a:pathLst>
            <a:path>
              <a:moveTo>
                <a:pt x="0" y="25576"/>
              </a:moveTo>
              <a:lnTo>
                <a:pt x="925326" y="25576"/>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C403FD1-90B8-425F-98B9-01171FE8C551}">
      <dsp:nvSpPr>
        <dsp:cNvPr id="0" name=""/>
        <dsp:cNvSpPr/>
      </dsp:nvSpPr>
      <dsp:spPr>
        <a:xfrm rot="20287568">
          <a:off x="3166399" y="2920402"/>
          <a:ext cx="925326" cy="51152"/>
        </a:xfrm>
        <a:custGeom>
          <a:avLst/>
          <a:gdLst/>
          <a:ahLst/>
          <a:cxnLst/>
          <a:rect l="0" t="0" r="0" b="0"/>
          <a:pathLst>
            <a:path>
              <a:moveTo>
                <a:pt x="0" y="25576"/>
              </a:moveTo>
              <a:lnTo>
                <a:pt x="925326" y="25576"/>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C16577A-CFCC-4F29-B4C4-4BD34CA8A763}">
      <dsp:nvSpPr>
        <dsp:cNvPr id="0" name=""/>
        <dsp:cNvSpPr/>
      </dsp:nvSpPr>
      <dsp:spPr>
        <a:xfrm rot="17917258">
          <a:off x="2454708" y="1987345"/>
          <a:ext cx="1294709" cy="51152"/>
        </a:xfrm>
        <a:custGeom>
          <a:avLst/>
          <a:gdLst/>
          <a:ahLst/>
          <a:cxnLst/>
          <a:rect l="0" t="0" r="0" b="0"/>
          <a:pathLst>
            <a:path>
              <a:moveTo>
                <a:pt x="0" y="25576"/>
              </a:moveTo>
              <a:lnTo>
                <a:pt x="1294709" y="25576"/>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5B94412-FAA9-4586-9E63-191969F74542}">
      <dsp:nvSpPr>
        <dsp:cNvPr id="0" name=""/>
        <dsp:cNvSpPr/>
      </dsp:nvSpPr>
      <dsp:spPr>
        <a:xfrm>
          <a:off x="1020089" y="2196535"/>
          <a:ext cx="2564256" cy="2564256"/>
        </a:xfrm>
        <a:prstGeom prst="ellipse">
          <a:avLst/>
        </a:prstGeom>
        <a:gradFill rotWithShape="0">
          <a:gsLst>
            <a:gs pos="0">
              <a:schemeClr val="accent1">
                <a:shade val="80000"/>
                <a:hueOff val="0"/>
                <a:satOff val="0"/>
                <a:lumOff val="0"/>
                <a:alphaOff val="0"/>
                <a:satMod val="103000"/>
                <a:lumMod val="102000"/>
                <a:tint val="94000"/>
              </a:schemeClr>
            </a:gs>
            <a:gs pos="50000">
              <a:schemeClr val="accent1">
                <a:shade val="80000"/>
                <a:hueOff val="0"/>
                <a:satOff val="0"/>
                <a:lumOff val="0"/>
                <a:alphaOff val="0"/>
                <a:satMod val="110000"/>
                <a:lumMod val="100000"/>
                <a:shade val="100000"/>
              </a:schemeClr>
            </a:gs>
            <a:gs pos="100000">
              <a:schemeClr val="accent1">
                <a:shade val="8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BC4B939F-4F85-44D6-B50B-FE67E08B6D25}">
      <dsp:nvSpPr>
        <dsp:cNvPr id="0" name=""/>
        <dsp:cNvSpPr/>
      </dsp:nvSpPr>
      <dsp:spPr>
        <a:xfrm>
          <a:off x="3011370" y="113"/>
          <a:ext cx="1538554" cy="1538554"/>
        </a:xfrm>
        <a:prstGeom prst="ellipse">
          <a:avLst/>
        </a:prstGeom>
        <a:gradFill rotWithShape="0">
          <a:gsLst>
            <a:gs pos="0">
              <a:schemeClr val="accent1">
                <a:shade val="80000"/>
                <a:hueOff val="57207"/>
                <a:satOff val="6639"/>
                <a:lumOff val="4719"/>
                <a:alphaOff val="0"/>
                <a:satMod val="103000"/>
                <a:lumMod val="102000"/>
                <a:tint val="94000"/>
              </a:schemeClr>
            </a:gs>
            <a:gs pos="50000">
              <a:schemeClr val="accent1">
                <a:shade val="80000"/>
                <a:hueOff val="57207"/>
                <a:satOff val="6639"/>
                <a:lumOff val="4719"/>
                <a:alphaOff val="0"/>
                <a:satMod val="110000"/>
                <a:lumMod val="100000"/>
                <a:shade val="100000"/>
              </a:schemeClr>
            </a:gs>
            <a:gs pos="100000">
              <a:schemeClr val="accent1">
                <a:shade val="80000"/>
                <a:hueOff val="57207"/>
                <a:satOff val="6639"/>
                <a:lumOff val="4719"/>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zh-TW" altLang="en-US" sz="2400" b="1" kern="1200" dirty="0"/>
            <a:t>使用單位</a:t>
          </a:r>
          <a:endParaRPr lang="zh-TW" altLang="en-US" sz="2400" kern="1200" dirty="0"/>
        </a:p>
      </dsp:txBody>
      <dsp:txXfrm>
        <a:off x="3236686" y="225429"/>
        <a:ext cx="1087922" cy="1087922"/>
      </dsp:txXfrm>
    </dsp:sp>
    <dsp:sp modelId="{8AC72EC0-FE91-46DA-8B1F-E11CA29D4AB9}">
      <dsp:nvSpPr>
        <dsp:cNvPr id="0" name=""/>
        <dsp:cNvSpPr/>
      </dsp:nvSpPr>
      <dsp:spPr>
        <a:xfrm>
          <a:off x="4703780" y="113"/>
          <a:ext cx="2307831" cy="15385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285750" lvl="1" indent="-285750" algn="l" defTabSz="2933700">
            <a:lnSpc>
              <a:spcPct val="90000"/>
            </a:lnSpc>
            <a:spcBef>
              <a:spcPct val="0"/>
            </a:spcBef>
            <a:spcAft>
              <a:spcPct val="15000"/>
            </a:spcAft>
            <a:buChar char="•"/>
          </a:pPr>
          <a:endParaRPr lang="zh-TW" altLang="en-US" sz="6600" kern="1200" dirty="0"/>
        </a:p>
      </dsp:txBody>
      <dsp:txXfrm>
        <a:off x="4703780" y="113"/>
        <a:ext cx="2307831" cy="1538554"/>
      </dsp:txXfrm>
    </dsp:sp>
    <dsp:sp modelId="{C1D480A2-90AA-4A94-8A24-19A64991F0F8}">
      <dsp:nvSpPr>
        <dsp:cNvPr id="0" name=""/>
        <dsp:cNvSpPr/>
      </dsp:nvSpPr>
      <dsp:spPr>
        <a:xfrm>
          <a:off x="4003033" y="1717724"/>
          <a:ext cx="1538554" cy="1538554"/>
        </a:xfrm>
        <a:prstGeom prst="ellipse">
          <a:avLst/>
        </a:prstGeom>
        <a:gradFill rotWithShape="0">
          <a:gsLst>
            <a:gs pos="0">
              <a:schemeClr val="accent1">
                <a:shade val="80000"/>
                <a:hueOff val="114415"/>
                <a:satOff val="13277"/>
                <a:lumOff val="9437"/>
                <a:alphaOff val="0"/>
                <a:satMod val="103000"/>
                <a:lumMod val="102000"/>
                <a:tint val="94000"/>
              </a:schemeClr>
            </a:gs>
            <a:gs pos="50000">
              <a:schemeClr val="accent1">
                <a:shade val="80000"/>
                <a:hueOff val="114415"/>
                <a:satOff val="13277"/>
                <a:lumOff val="9437"/>
                <a:alphaOff val="0"/>
                <a:satMod val="110000"/>
                <a:lumMod val="100000"/>
                <a:shade val="100000"/>
              </a:schemeClr>
            </a:gs>
            <a:gs pos="100000">
              <a:schemeClr val="accent1">
                <a:shade val="80000"/>
                <a:hueOff val="114415"/>
                <a:satOff val="13277"/>
                <a:lumOff val="9437"/>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zh-TW" altLang="en-US" sz="2400" b="1" kern="1200" dirty="0"/>
            <a:t>使用領域</a:t>
          </a:r>
          <a:endParaRPr lang="en-US" altLang="zh-TW" sz="2400" b="1" kern="1200" dirty="0"/>
        </a:p>
      </dsp:txBody>
      <dsp:txXfrm>
        <a:off x="4228349" y="1943040"/>
        <a:ext cx="1087922" cy="1087922"/>
      </dsp:txXfrm>
    </dsp:sp>
    <dsp:sp modelId="{B164ABF0-C142-4B08-946B-83AEAB8254E7}">
      <dsp:nvSpPr>
        <dsp:cNvPr id="0" name=""/>
        <dsp:cNvSpPr/>
      </dsp:nvSpPr>
      <dsp:spPr>
        <a:xfrm>
          <a:off x="5695443" y="1717724"/>
          <a:ext cx="2307831" cy="15385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285750" lvl="1" indent="-285750" algn="l" defTabSz="2933700">
            <a:lnSpc>
              <a:spcPct val="90000"/>
            </a:lnSpc>
            <a:spcBef>
              <a:spcPct val="0"/>
            </a:spcBef>
            <a:spcAft>
              <a:spcPct val="15000"/>
            </a:spcAft>
            <a:buChar char="•"/>
          </a:pPr>
          <a:endParaRPr lang="en-US" altLang="zh-TW" sz="6600" b="1" kern="1200" dirty="0"/>
        </a:p>
      </dsp:txBody>
      <dsp:txXfrm>
        <a:off x="5695443" y="1717724"/>
        <a:ext cx="2307831" cy="1538554"/>
      </dsp:txXfrm>
    </dsp:sp>
    <dsp:sp modelId="{C9F1E6BC-6C52-42E6-AED3-A6762C6F7760}">
      <dsp:nvSpPr>
        <dsp:cNvPr id="0" name=""/>
        <dsp:cNvSpPr/>
      </dsp:nvSpPr>
      <dsp:spPr>
        <a:xfrm>
          <a:off x="4003033" y="3701049"/>
          <a:ext cx="1538554" cy="1538554"/>
        </a:xfrm>
        <a:prstGeom prst="ellipse">
          <a:avLst/>
        </a:prstGeom>
        <a:gradFill rotWithShape="0">
          <a:gsLst>
            <a:gs pos="0">
              <a:schemeClr val="accent1">
                <a:shade val="80000"/>
                <a:hueOff val="171622"/>
                <a:satOff val="19916"/>
                <a:lumOff val="14156"/>
                <a:alphaOff val="0"/>
                <a:satMod val="103000"/>
                <a:lumMod val="102000"/>
                <a:tint val="94000"/>
              </a:schemeClr>
            </a:gs>
            <a:gs pos="50000">
              <a:schemeClr val="accent1">
                <a:shade val="80000"/>
                <a:hueOff val="171622"/>
                <a:satOff val="19916"/>
                <a:lumOff val="14156"/>
                <a:alphaOff val="0"/>
                <a:satMod val="110000"/>
                <a:lumMod val="100000"/>
                <a:shade val="100000"/>
              </a:schemeClr>
            </a:gs>
            <a:gs pos="100000">
              <a:schemeClr val="accent1">
                <a:shade val="80000"/>
                <a:hueOff val="171622"/>
                <a:satOff val="19916"/>
                <a:lumOff val="14156"/>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zh-TW" altLang="en-US" sz="2400" b="1" kern="1200" dirty="0"/>
            <a:t>負責領域</a:t>
          </a:r>
          <a:endParaRPr lang="en-US" altLang="zh-TW" sz="2400" b="1" kern="1200" dirty="0"/>
        </a:p>
      </dsp:txBody>
      <dsp:txXfrm>
        <a:off x="4228349" y="3926365"/>
        <a:ext cx="1087922" cy="1087922"/>
      </dsp:txXfrm>
    </dsp:sp>
    <dsp:sp modelId="{6AEC4F3B-BF65-4717-BF9B-0BAB5A3051C5}">
      <dsp:nvSpPr>
        <dsp:cNvPr id="0" name=""/>
        <dsp:cNvSpPr/>
      </dsp:nvSpPr>
      <dsp:spPr>
        <a:xfrm>
          <a:off x="5695443" y="3701049"/>
          <a:ext cx="2307831" cy="15385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285750" lvl="1" indent="-285750" algn="l" defTabSz="2933700">
            <a:lnSpc>
              <a:spcPct val="90000"/>
            </a:lnSpc>
            <a:spcBef>
              <a:spcPct val="0"/>
            </a:spcBef>
            <a:spcAft>
              <a:spcPct val="15000"/>
            </a:spcAft>
            <a:buChar char="•"/>
          </a:pPr>
          <a:endParaRPr lang="en-US" altLang="zh-TW" sz="6600" b="1" kern="1200" dirty="0"/>
        </a:p>
      </dsp:txBody>
      <dsp:txXfrm>
        <a:off x="5695443" y="3701049"/>
        <a:ext cx="2307831" cy="1538554"/>
      </dsp:txXfrm>
    </dsp:sp>
    <dsp:sp modelId="{935B9637-9E18-42D2-A080-53B021317455}">
      <dsp:nvSpPr>
        <dsp:cNvPr id="0" name=""/>
        <dsp:cNvSpPr/>
      </dsp:nvSpPr>
      <dsp:spPr>
        <a:xfrm>
          <a:off x="3011370" y="5418660"/>
          <a:ext cx="1538554" cy="1538554"/>
        </a:xfrm>
        <a:prstGeom prst="ellipse">
          <a:avLst/>
        </a:prstGeom>
        <a:gradFill rotWithShape="0">
          <a:gsLst>
            <a:gs pos="0">
              <a:schemeClr val="accent1">
                <a:shade val="80000"/>
                <a:hueOff val="228830"/>
                <a:satOff val="26554"/>
                <a:lumOff val="18874"/>
                <a:alphaOff val="0"/>
                <a:satMod val="103000"/>
                <a:lumMod val="102000"/>
                <a:tint val="94000"/>
              </a:schemeClr>
            </a:gs>
            <a:gs pos="50000">
              <a:schemeClr val="accent1">
                <a:shade val="80000"/>
                <a:hueOff val="228830"/>
                <a:satOff val="26554"/>
                <a:lumOff val="18874"/>
                <a:alphaOff val="0"/>
                <a:satMod val="110000"/>
                <a:lumMod val="100000"/>
                <a:shade val="100000"/>
              </a:schemeClr>
            </a:gs>
            <a:gs pos="100000">
              <a:schemeClr val="accent1">
                <a:shade val="80000"/>
                <a:hueOff val="228830"/>
                <a:satOff val="26554"/>
                <a:lumOff val="18874"/>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zh-TW" altLang="en-US" sz="2400" b="1" kern="1200" dirty="0"/>
            <a:t>開發技術</a:t>
          </a:r>
        </a:p>
      </dsp:txBody>
      <dsp:txXfrm>
        <a:off x="3236686" y="5643976"/>
        <a:ext cx="1087922" cy="1087922"/>
      </dsp:txXfrm>
    </dsp:sp>
    <dsp:sp modelId="{D31F55E6-21FC-44C5-9896-D14A9A26F850}">
      <dsp:nvSpPr>
        <dsp:cNvPr id="0" name=""/>
        <dsp:cNvSpPr/>
      </dsp:nvSpPr>
      <dsp:spPr>
        <a:xfrm>
          <a:off x="4703780" y="5418660"/>
          <a:ext cx="2307831" cy="15385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285750" lvl="1" indent="-285750" algn="l" defTabSz="2933700">
            <a:lnSpc>
              <a:spcPct val="90000"/>
            </a:lnSpc>
            <a:spcBef>
              <a:spcPct val="0"/>
            </a:spcBef>
            <a:spcAft>
              <a:spcPct val="15000"/>
            </a:spcAft>
            <a:buNone/>
          </a:pPr>
          <a:r>
            <a:rPr lang="en-US" altLang="zh-TW" sz="6600" kern="1200" dirty="0"/>
            <a:t> </a:t>
          </a:r>
          <a:endParaRPr lang="zh-TW" altLang="en-US" sz="6600" kern="1200" dirty="0"/>
        </a:p>
      </dsp:txBody>
      <dsp:txXfrm>
        <a:off x="4703780" y="5418660"/>
        <a:ext cx="2307831" cy="153855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DD0FD9-7B4F-49F8-B024-26166C744AD0}">
      <dsp:nvSpPr>
        <dsp:cNvPr id="0" name=""/>
        <dsp:cNvSpPr/>
      </dsp:nvSpPr>
      <dsp:spPr>
        <a:xfrm>
          <a:off x="2041" y="0"/>
          <a:ext cx="1963472" cy="5249862"/>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altLang="zh-TW" sz="2300" kern="1200" dirty="0">
              <a:latin typeface="微軟正黑體" panose="020B0604030504040204" pitchFamily="34" charset="-120"/>
              <a:ea typeface="微軟正黑體" panose="020B0604030504040204" pitchFamily="34" charset="-120"/>
            </a:rPr>
            <a:t>Operational Support System</a:t>
          </a:r>
          <a:endParaRPr lang="zh-TW" altLang="en-US" sz="2300" kern="1200" dirty="0">
            <a:latin typeface="微軟正黑體" panose="020B0604030504040204" pitchFamily="34" charset="-120"/>
            <a:ea typeface="微軟正黑體" panose="020B0604030504040204" pitchFamily="34" charset="-120"/>
          </a:endParaRPr>
        </a:p>
      </dsp:txBody>
      <dsp:txXfrm>
        <a:off x="2041" y="0"/>
        <a:ext cx="1963472" cy="1574958"/>
      </dsp:txXfrm>
    </dsp:sp>
    <dsp:sp modelId="{21222641-6C8C-4F30-9472-FA31A7D88B66}">
      <dsp:nvSpPr>
        <dsp:cNvPr id="0" name=""/>
        <dsp:cNvSpPr/>
      </dsp:nvSpPr>
      <dsp:spPr>
        <a:xfrm>
          <a:off x="198388" y="1576340"/>
          <a:ext cx="1570778" cy="1473631"/>
        </a:xfrm>
        <a:prstGeom prst="roundRect">
          <a:avLst>
            <a:gd name="adj" fmla="val 10000"/>
          </a:avLst>
        </a:prstGeom>
        <a:gradFill rotWithShape="0">
          <a:gsLst>
            <a:gs pos="0">
              <a:schemeClr val="accent1">
                <a:shade val="80000"/>
                <a:hueOff val="0"/>
                <a:satOff val="0"/>
                <a:lumOff val="0"/>
                <a:alphaOff val="0"/>
                <a:satMod val="103000"/>
                <a:lumMod val="102000"/>
                <a:tint val="94000"/>
              </a:schemeClr>
            </a:gs>
            <a:gs pos="50000">
              <a:schemeClr val="accent1">
                <a:shade val="80000"/>
                <a:hueOff val="0"/>
                <a:satOff val="0"/>
                <a:lumOff val="0"/>
                <a:alphaOff val="0"/>
                <a:satMod val="110000"/>
                <a:lumMod val="100000"/>
                <a:shade val="100000"/>
              </a:schemeClr>
            </a:gs>
            <a:gs pos="100000">
              <a:schemeClr val="accent1">
                <a:shade val="8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None/>
          </a:pPr>
          <a:r>
            <a:rPr lang="en-US" altLang="zh-TW" sz="1300" kern="1200" dirty="0">
              <a:latin typeface="微軟正黑體" panose="020B0604030504040204" pitchFamily="34" charset="-120"/>
              <a:ea typeface="微軟正黑體" panose="020B0604030504040204" pitchFamily="34" charset="-120"/>
            </a:rPr>
            <a:t>ERP</a:t>
          </a:r>
          <a:endParaRPr lang="zh-TW" altLang="en-US" sz="1300" kern="1200" dirty="0">
            <a:latin typeface="微軟正黑體" panose="020B0604030504040204" pitchFamily="34" charset="-120"/>
            <a:ea typeface="微軟正黑體" panose="020B0604030504040204" pitchFamily="34" charset="-120"/>
          </a:endParaRPr>
        </a:p>
      </dsp:txBody>
      <dsp:txXfrm>
        <a:off x="241549" y="1619501"/>
        <a:ext cx="1484456" cy="1387309"/>
      </dsp:txXfrm>
    </dsp:sp>
    <dsp:sp modelId="{6D464E7B-57B4-46D6-B3FC-D997CF5A7122}">
      <dsp:nvSpPr>
        <dsp:cNvPr id="0" name=""/>
        <dsp:cNvSpPr/>
      </dsp:nvSpPr>
      <dsp:spPr>
        <a:xfrm>
          <a:off x="198388" y="3114505"/>
          <a:ext cx="1570778" cy="419469"/>
        </a:xfrm>
        <a:prstGeom prst="roundRect">
          <a:avLst>
            <a:gd name="adj" fmla="val 10000"/>
          </a:avLst>
        </a:prstGeom>
        <a:gradFill rotWithShape="0">
          <a:gsLst>
            <a:gs pos="0">
              <a:schemeClr val="accent1">
                <a:shade val="80000"/>
                <a:hueOff val="22883"/>
                <a:satOff val="2655"/>
                <a:lumOff val="1887"/>
                <a:alphaOff val="0"/>
                <a:satMod val="103000"/>
                <a:lumMod val="102000"/>
                <a:tint val="94000"/>
              </a:schemeClr>
            </a:gs>
            <a:gs pos="50000">
              <a:schemeClr val="accent1">
                <a:shade val="80000"/>
                <a:hueOff val="22883"/>
                <a:satOff val="2655"/>
                <a:lumOff val="1887"/>
                <a:alphaOff val="0"/>
                <a:satMod val="110000"/>
                <a:lumMod val="100000"/>
                <a:shade val="100000"/>
              </a:schemeClr>
            </a:gs>
            <a:gs pos="100000">
              <a:schemeClr val="accent1">
                <a:shade val="80000"/>
                <a:hueOff val="22883"/>
                <a:satOff val="2655"/>
                <a:lumOff val="1887"/>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None/>
          </a:pPr>
          <a:r>
            <a:rPr lang="en-US" altLang="zh-TW" sz="1300" kern="1200">
              <a:latin typeface="微軟正黑體" panose="020B0604030504040204" pitchFamily="34" charset="-120"/>
              <a:ea typeface="微軟正黑體" panose="020B0604030504040204" pitchFamily="34" charset="-120"/>
            </a:rPr>
            <a:t>MES</a:t>
          </a:r>
          <a:endParaRPr lang="en-US" altLang="zh-TW" sz="1300" kern="1200" dirty="0">
            <a:latin typeface="微軟正黑體" panose="020B0604030504040204" pitchFamily="34" charset="-120"/>
            <a:ea typeface="微軟正黑體" panose="020B0604030504040204" pitchFamily="34" charset="-120"/>
          </a:endParaRPr>
        </a:p>
      </dsp:txBody>
      <dsp:txXfrm>
        <a:off x="210674" y="3126791"/>
        <a:ext cx="1546206" cy="394897"/>
      </dsp:txXfrm>
    </dsp:sp>
    <dsp:sp modelId="{0C471438-2399-404D-B6F2-93AE197E5702}">
      <dsp:nvSpPr>
        <dsp:cNvPr id="0" name=""/>
        <dsp:cNvSpPr/>
      </dsp:nvSpPr>
      <dsp:spPr>
        <a:xfrm>
          <a:off x="198388" y="3598509"/>
          <a:ext cx="1570778" cy="419469"/>
        </a:xfrm>
        <a:prstGeom prst="roundRect">
          <a:avLst>
            <a:gd name="adj" fmla="val 10000"/>
          </a:avLst>
        </a:prstGeom>
        <a:gradFill rotWithShape="0">
          <a:gsLst>
            <a:gs pos="0">
              <a:schemeClr val="accent1">
                <a:shade val="80000"/>
                <a:hueOff val="45766"/>
                <a:satOff val="5311"/>
                <a:lumOff val="3775"/>
                <a:alphaOff val="0"/>
                <a:satMod val="103000"/>
                <a:lumMod val="102000"/>
                <a:tint val="94000"/>
              </a:schemeClr>
            </a:gs>
            <a:gs pos="50000">
              <a:schemeClr val="accent1">
                <a:shade val="80000"/>
                <a:hueOff val="45766"/>
                <a:satOff val="5311"/>
                <a:lumOff val="3775"/>
                <a:alphaOff val="0"/>
                <a:satMod val="110000"/>
                <a:lumMod val="100000"/>
                <a:shade val="100000"/>
              </a:schemeClr>
            </a:gs>
            <a:gs pos="100000">
              <a:schemeClr val="accent1">
                <a:shade val="80000"/>
                <a:hueOff val="45766"/>
                <a:satOff val="5311"/>
                <a:lumOff val="3775"/>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None/>
          </a:pPr>
          <a:r>
            <a:rPr lang="en-US" altLang="zh-TW" sz="1300" kern="1200" dirty="0">
              <a:latin typeface="微軟正黑體" panose="020B0604030504040204" pitchFamily="34" charset="-120"/>
              <a:ea typeface="微軟正黑體" panose="020B0604030504040204" pitchFamily="34" charset="-120"/>
            </a:rPr>
            <a:t>CRM</a:t>
          </a:r>
        </a:p>
      </dsp:txBody>
      <dsp:txXfrm>
        <a:off x="210674" y="3610795"/>
        <a:ext cx="1546206" cy="394897"/>
      </dsp:txXfrm>
    </dsp:sp>
    <dsp:sp modelId="{C62ECA6F-5C6F-4DF5-A35E-69B259DB189C}">
      <dsp:nvSpPr>
        <dsp:cNvPr id="0" name=""/>
        <dsp:cNvSpPr/>
      </dsp:nvSpPr>
      <dsp:spPr>
        <a:xfrm>
          <a:off x="198388" y="4082513"/>
          <a:ext cx="1570778" cy="419469"/>
        </a:xfrm>
        <a:prstGeom prst="roundRect">
          <a:avLst>
            <a:gd name="adj" fmla="val 10000"/>
          </a:avLst>
        </a:prstGeom>
        <a:gradFill rotWithShape="0">
          <a:gsLst>
            <a:gs pos="0">
              <a:schemeClr val="accent1">
                <a:shade val="80000"/>
                <a:hueOff val="68649"/>
                <a:satOff val="7966"/>
                <a:lumOff val="5662"/>
                <a:alphaOff val="0"/>
                <a:satMod val="103000"/>
                <a:lumMod val="102000"/>
                <a:tint val="94000"/>
              </a:schemeClr>
            </a:gs>
            <a:gs pos="50000">
              <a:schemeClr val="accent1">
                <a:shade val="80000"/>
                <a:hueOff val="68649"/>
                <a:satOff val="7966"/>
                <a:lumOff val="5662"/>
                <a:alphaOff val="0"/>
                <a:satMod val="110000"/>
                <a:lumMod val="100000"/>
                <a:shade val="100000"/>
              </a:schemeClr>
            </a:gs>
            <a:gs pos="100000">
              <a:schemeClr val="accent1">
                <a:shade val="80000"/>
                <a:hueOff val="68649"/>
                <a:satOff val="7966"/>
                <a:lumOff val="5662"/>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None/>
          </a:pPr>
          <a:r>
            <a:rPr lang="zh-TW" altLang="en-US" sz="1300" kern="1200" dirty="0">
              <a:latin typeface="微軟正黑體" panose="020B0604030504040204" pitchFamily="34" charset="-120"/>
              <a:ea typeface="微軟正黑體" panose="020B0604030504040204" pitchFamily="34" charset="-120"/>
            </a:rPr>
            <a:t>其他</a:t>
          </a:r>
          <a:endParaRPr lang="en-US" altLang="zh-TW" sz="1300" kern="1200" dirty="0">
            <a:latin typeface="微軟正黑體" panose="020B0604030504040204" pitchFamily="34" charset="-120"/>
            <a:ea typeface="微軟正黑體" panose="020B0604030504040204" pitchFamily="34" charset="-120"/>
          </a:endParaRPr>
        </a:p>
      </dsp:txBody>
      <dsp:txXfrm>
        <a:off x="210674" y="4094799"/>
        <a:ext cx="1546206" cy="394897"/>
      </dsp:txXfrm>
    </dsp:sp>
    <dsp:sp modelId="{80F6AE6B-EA40-40A6-BFA8-681CB326E024}">
      <dsp:nvSpPr>
        <dsp:cNvPr id="0" name=""/>
        <dsp:cNvSpPr/>
      </dsp:nvSpPr>
      <dsp:spPr>
        <a:xfrm>
          <a:off x="198388" y="4566516"/>
          <a:ext cx="1570778" cy="419469"/>
        </a:xfrm>
        <a:prstGeom prst="roundRect">
          <a:avLst>
            <a:gd name="adj" fmla="val 10000"/>
          </a:avLst>
        </a:prstGeom>
        <a:noFill/>
        <a:ln w="12700" cap="flat" cmpd="sng" algn="ctr">
          <a:noFill/>
          <a:prstDash val="solid"/>
          <a:miter lim="800000"/>
        </a:ln>
        <a:effectLst/>
      </dsp:spPr>
      <dsp:style>
        <a:lnRef idx="2">
          <a:schemeClr val="accent5"/>
        </a:lnRef>
        <a:fillRef idx="1">
          <a:schemeClr val="lt1"/>
        </a:fillRef>
        <a:effectRef idx="0">
          <a:schemeClr val="accent5"/>
        </a:effectRef>
        <a:fontRef idx="minor">
          <a:schemeClr val="dk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None/>
          </a:pPr>
          <a:endParaRPr lang="en-US" altLang="zh-TW" sz="1300" kern="1200" dirty="0">
            <a:latin typeface="微軟正黑體" panose="020B0604030504040204" pitchFamily="34" charset="-120"/>
            <a:ea typeface="微軟正黑體" panose="020B0604030504040204" pitchFamily="34" charset="-120"/>
          </a:endParaRPr>
        </a:p>
      </dsp:txBody>
      <dsp:txXfrm>
        <a:off x="210674" y="4578802"/>
        <a:ext cx="1546206" cy="394897"/>
      </dsp:txXfrm>
    </dsp:sp>
    <dsp:sp modelId="{97A4CD75-0D55-47FB-B51A-53ED152D37E4}">
      <dsp:nvSpPr>
        <dsp:cNvPr id="0" name=""/>
        <dsp:cNvSpPr/>
      </dsp:nvSpPr>
      <dsp:spPr>
        <a:xfrm>
          <a:off x="2062902" y="0"/>
          <a:ext cx="1963472" cy="5249862"/>
        </a:xfrm>
        <a:prstGeom prst="roundRect">
          <a:avLst>
            <a:gd name="adj" fmla="val 10000"/>
          </a:avLst>
        </a:prstGeom>
        <a:solidFill>
          <a:schemeClr val="accent1">
            <a:tint val="40000"/>
            <a:hueOff val="0"/>
            <a:satOff val="0"/>
            <a:lumOff val="0"/>
            <a:alphaOff val="0"/>
          </a:schemeClr>
        </a:solidFill>
        <a:ln>
          <a:solidFill>
            <a:schemeClr val="bg1">
              <a:lumMod val="75000"/>
              <a:lumOff val="25000"/>
            </a:schemeClr>
          </a:solidFill>
        </a:ln>
        <a:effectLst/>
      </dsp:spPr>
      <dsp:style>
        <a:lnRef idx="0">
          <a:scrgbClr r="0" g="0" b="0"/>
        </a:lnRef>
        <a:fillRef idx="1">
          <a:scrgbClr r="0" g="0" b="0"/>
        </a:fillRef>
        <a:effectRef idx="2">
          <a:scrgbClr r="0" g="0" b="0"/>
        </a:effectRef>
        <a:fontRef idx="minor"/>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altLang="en-US" sz="2300" kern="1200" dirty="0">
              <a:latin typeface="微軟正黑體" panose="020B0604030504040204" pitchFamily="34" charset="-120"/>
              <a:ea typeface="微軟正黑體" panose="020B0604030504040204" pitchFamily="34" charset="-120"/>
            </a:rPr>
            <a:t>Change Data Capture</a:t>
          </a:r>
        </a:p>
      </dsp:txBody>
      <dsp:txXfrm>
        <a:off x="2062902" y="0"/>
        <a:ext cx="1963472" cy="1574958"/>
      </dsp:txXfrm>
    </dsp:sp>
    <dsp:sp modelId="{8BAC68D7-903A-4DF3-B1CA-DDC44A9DD6A5}">
      <dsp:nvSpPr>
        <dsp:cNvPr id="0" name=""/>
        <dsp:cNvSpPr/>
      </dsp:nvSpPr>
      <dsp:spPr>
        <a:xfrm>
          <a:off x="2309121" y="1576299"/>
          <a:ext cx="1570778" cy="731612"/>
        </a:xfrm>
        <a:prstGeom prst="rightArrow">
          <a:avLst/>
        </a:prstGeom>
        <a:solidFill>
          <a:schemeClr val="accent2"/>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None/>
          </a:pPr>
          <a:r>
            <a:rPr lang="en-US" altLang="zh-TW" sz="1300" kern="1200" dirty="0" err="1">
              <a:latin typeface="微軟正黑體" panose="020B0604030504040204" pitchFamily="34" charset="-120"/>
              <a:ea typeface="微軟正黑體" panose="020B0604030504040204" pitchFamily="34" charset="-120"/>
            </a:rPr>
            <a:t>dbLink</a:t>
          </a:r>
          <a:endParaRPr lang="zh-TW" altLang="en-US" sz="1300" kern="1200" dirty="0">
            <a:latin typeface="微軟正黑體" panose="020B0604030504040204" pitchFamily="34" charset="-120"/>
            <a:ea typeface="微軟正黑體" panose="020B0604030504040204" pitchFamily="34" charset="-120"/>
          </a:endParaRPr>
        </a:p>
      </dsp:txBody>
      <dsp:txXfrm>
        <a:off x="2309121" y="1759202"/>
        <a:ext cx="1387875" cy="365806"/>
      </dsp:txXfrm>
    </dsp:sp>
    <dsp:sp modelId="{C422490B-9336-4091-8452-6D3C1F8AC30B}">
      <dsp:nvSpPr>
        <dsp:cNvPr id="0" name=""/>
        <dsp:cNvSpPr/>
      </dsp:nvSpPr>
      <dsp:spPr>
        <a:xfrm>
          <a:off x="2309121" y="2361871"/>
          <a:ext cx="1570778" cy="350738"/>
        </a:xfrm>
        <a:prstGeom prst="roundRect">
          <a:avLst>
            <a:gd name="adj" fmla="val 10000"/>
          </a:avLst>
        </a:prstGeom>
        <a:no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None/>
          </a:pPr>
          <a:endParaRPr lang="zh-TW" altLang="en-US" sz="1300" kern="1200" dirty="0">
            <a:latin typeface="微軟正黑體" panose="020B0604030504040204" pitchFamily="34" charset="-120"/>
            <a:ea typeface="微軟正黑體" panose="020B0604030504040204" pitchFamily="34" charset="-120"/>
          </a:endParaRPr>
        </a:p>
      </dsp:txBody>
      <dsp:txXfrm>
        <a:off x="2319394" y="2372144"/>
        <a:ext cx="1550232" cy="330192"/>
      </dsp:txXfrm>
    </dsp:sp>
    <dsp:sp modelId="{7FEC969D-6B33-42A3-B6ED-C456917724A3}">
      <dsp:nvSpPr>
        <dsp:cNvPr id="0" name=""/>
        <dsp:cNvSpPr/>
      </dsp:nvSpPr>
      <dsp:spPr>
        <a:xfrm>
          <a:off x="2309121" y="2766569"/>
          <a:ext cx="1570778" cy="343257"/>
        </a:xfrm>
        <a:prstGeom prst="roundRect">
          <a:avLst>
            <a:gd name="adj" fmla="val 10000"/>
          </a:avLst>
        </a:prstGeom>
        <a:no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None/>
          </a:pPr>
          <a:endParaRPr lang="zh-TW" altLang="en-US" sz="1300" kern="1200" dirty="0">
            <a:latin typeface="微軟正黑體" panose="020B0604030504040204" pitchFamily="34" charset="-120"/>
            <a:ea typeface="微軟正黑體" panose="020B0604030504040204" pitchFamily="34" charset="-120"/>
          </a:endParaRPr>
        </a:p>
      </dsp:txBody>
      <dsp:txXfrm>
        <a:off x="2319175" y="2776623"/>
        <a:ext cx="1550670" cy="323149"/>
      </dsp:txXfrm>
    </dsp:sp>
    <dsp:sp modelId="{5DE24BE5-25E3-4657-9DD7-A9C72C3D8F81}">
      <dsp:nvSpPr>
        <dsp:cNvPr id="0" name=""/>
        <dsp:cNvSpPr/>
      </dsp:nvSpPr>
      <dsp:spPr>
        <a:xfrm>
          <a:off x="2300136" y="3016684"/>
          <a:ext cx="1570778" cy="631785"/>
        </a:xfrm>
        <a:prstGeom prst="rightArrow">
          <a:avLst/>
        </a:prstGeom>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hemeClr val="accent2"/>
        </a:lnRef>
        <a:fillRef idx="3">
          <a:schemeClr val="accent2"/>
        </a:fillRef>
        <a:effectRef idx="3">
          <a:schemeClr val="accent2"/>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None/>
          </a:pPr>
          <a:r>
            <a:rPr lang="en-US" altLang="zh-TW" sz="1300" kern="1200">
              <a:latin typeface="微軟正黑體" panose="020B0604030504040204" pitchFamily="34" charset="-120"/>
              <a:ea typeface="微軟正黑體" panose="020B0604030504040204" pitchFamily="34" charset="-120"/>
            </a:rPr>
            <a:t>dbLink</a:t>
          </a:r>
          <a:endParaRPr lang="zh-TW" altLang="en-US" sz="1300" kern="1200" dirty="0">
            <a:latin typeface="微軟正黑體" panose="020B0604030504040204" pitchFamily="34" charset="-120"/>
            <a:ea typeface="微軟正黑體" panose="020B0604030504040204" pitchFamily="34" charset="-120"/>
          </a:endParaRPr>
        </a:p>
      </dsp:txBody>
      <dsp:txXfrm>
        <a:off x="2300136" y="3174630"/>
        <a:ext cx="1412832" cy="315893"/>
      </dsp:txXfrm>
    </dsp:sp>
    <dsp:sp modelId="{569521D1-2369-4FF9-96BE-510F5ABE9D04}">
      <dsp:nvSpPr>
        <dsp:cNvPr id="0" name=""/>
        <dsp:cNvSpPr/>
      </dsp:nvSpPr>
      <dsp:spPr>
        <a:xfrm>
          <a:off x="2327326" y="3580912"/>
          <a:ext cx="1570778" cy="530011"/>
        </a:xfrm>
        <a:prstGeom prst="flowChartMultidocument">
          <a:avLst/>
        </a:prstGeom>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solidFill>
            <a:schemeClr val="accent1"/>
          </a:solidFill>
        </a:ln>
        <a:effectLst>
          <a:outerShdw blurRad="57150" dist="19050" dir="5400000" algn="ctr" rotWithShape="0">
            <a:srgbClr val="000000">
              <a:alpha val="63000"/>
            </a:srgbClr>
          </a:outerShdw>
        </a:effectLst>
      </dsp:spPr>
      <dsp:style>
        <a:lnRef idx="0">
          <a:schemeClr val="accent2"/>
        </a:lnRef>
        <a:fillRef idx="3">
          <a:schemeClr val="accent2"/>
        </a:fillRef>
        <a:effectRef idx="3">
          <a:schemeClr val="accent2"/>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None/>
          </a:pPr>
          <a:r>
            <a:rPr lang="en-US" altLang="zh-TW" sz="1300" kern="1200" dirty="0">
              <a:latin typeface="微軟正黑體" panose="020B0604030504040204" pitchFamily="34" charset="-120"/>
              <a:ea typeface="微軟正黑體" panose="020B0604030504040204" pitchFamily="34" charset="-120"/>
            </a:rPr>
            <a:t>File</a:t>
          </a:r>
          <a:endParaRPr lang="zh-TW" altLang="en-US" sz="1300" kern="1200" dirty="0">
            <a:latin typeface="微軟正黑體" panose="020B0604030504040204" pitchFamily="34" charset="-120"/>
            <a:ea typeface="微軟正黑體" panose="020B0604030504040204" pitchFamily="34" charset="-120"/>
          </a:endParaRPr>
        </a:p>
      </dsp:txBody>
      <dsp:txXfrm>
        <a:off x="2327326" y="3671087"/>
        <a:ext cx="1352251" cy="419764"/>
      </dsp:txXfrm>
    </dsp:sp>
    <dsp:sp modelId="{BF3D530A-65FD-44F4-8873-A72DAE099132}">
      <dsp:nvSpPr>
        <dsp:cNvPr id="0" name=""/>
        <dsp:cNvSpPr/>
      </dsp:nvSpPr>
      <dsp:spPr>
        <a:xfrm>
          <a:off x="2309121" y="4433502"/>
          <a:ext cx="1570778" cy="552525"/>
        </a:xfrm>
        <a:prstGeom prst="bentArrow">
          <a:avLst/>
        </a:prstGeom>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hemeClr val="accent3"/>
        </a:lnRef>
        <a:fillRef idx="3">
          <a:schemeClr val="accent3"/>
        </a:fillRef>
        <a:effectRef idx="3">
          <a:schemeClr val="accent3"/>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None/>
          </a:pPr>
          <a:endParaRPr lang="zh-TW" altLang="en-US" sz="1300" kern="1200" dirty="0">
            <a:latin typeface="微軟正黑體" panose="020B0604030504040204" pitchFamily="34" charset="-120"/>
            <a:ea typeface="微軟正黑體" panose="020B0604030504040204" pitchFamily="34" charset="-120"/>
          </a:endParaRPr>
        </a:p>
      </dsp:txBody>
      <dsp:txXfrm>
        <a:off x="2309121" y="4433502"/>
        <a:ext cx="1570778" cy="55252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D195AF-9640-49F2-9818-651C66E141C2}">
      <dsp:nvSpPr>
        <dsp:cNvPr id="0" name=""/>
        <dsp:cNvSpPr/>
      </dsp:nvSpPr>
      <dsp:spPr>
        <a:xfrm>
          <a:off x="1402" y="0"/>
          <a:ext cx="1375967" cy="464439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altLang="zh-TW" sz="1800" kern="1200" dirty="0">
              <a:latin typeface="微軟正黑體" panose="020B0604030504040204" pitchFamily="34" charset="-120"/>
              <a:ea typeface="微軟正黑體" panose="020B0604030504040204" pitchFamily="34" charset="-120"/>
            </a:rPr>
            <a:t>Drop Zone</a:t>
          </a:r>
          <a:endParaRPr lang="zh-TW" altLang="en-US" sz="1800" kern="1200" dirty="0">
            <a:latin typeface="微軟正黑體" panose="020B0604030504040204" pitchFamily="34" charset="-120"/>
            <a:ea typeface="微軟正黑體" panose="020B0604030504040204" pitchFamily="34" charset="-120"/>
          </a:endParaRPr>
        </a:p>
      </dsp:txBody>
      <dsp:txXfrm>
        <a:off x="1402" y="0"/>
        <a:ext cx="1375967" cy="1393317"/>
      </dsp:txXfrm>
    </dsp:sp>
    <dsp:sp modelId="{F054AF16-69F7-4A56-91FF-8CC6FB716FE5}">
      <dsp:nvSpPr>
        <dsp:cNvPr id="0" name=""/>
        <dsp:cNvSpPr/>
      </dsp:nvSpPr>
      <dsp:spPr>
        <a:xfrm>
          <a:off x="138999" y="1393571"/>
          <a:ext cx="1100774" cy="206588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260" tIns="36195" rIns="48260" bIns="36195" numCol="1" spcCol="1270" anchor="ctr" anchorCtr="0">
          <a:noAutofit/>
        </a:bodyPr>
        <a:lstStyle/>
        <a:p>
          <a:pPr marL="0" lvl="0" indent="0" algn="ctr" defTabSz="844550">
            <a:lnSpc>
              <a:spcPct val="90000"/>
            </a:lnSpc>
            <a:spcBef>
              <a:spcPct val="0"/>
            </a:spcBef>
            <a:spcAft>
              <a:spcPct val="35000"/>
            </a:spcAft>
            <a:buNone/>
          </a:pPr>
          <a:r>
            <a:rPr lang="en-US" altLang="zh-TW" sz="1900" kern="1200" dirty="0">
              <a:latin typeface="微軟正黑體" panose="020B0604030504040204" pitchFamily="34" charset="-120"/>
              <a:ea typeface="微軟正黑體" panose="020B0604030504040204" pitchFamily="34" charset="-120"/>
            </a:rPr>
            <a:t>SRC</a:t>
          </a:r>
          <a:endParaRPr lang="zh-TW" altLang="en-US" sz="1900" kern="1200" dirty="0">
            <a:latin typeface="微軟正黑體" panose="020B0604030504040204" pitchFamily="34" charset="-120"/>
            <a:ea typeface="微軟正黑體" panose="020B0604030504040204" pitchFamily="34" charset="-120"/>
          </a:endParaRPr>
        </a:p>
      </dsp:txBody>
      <dsp:txXfrm>
        <a:off x="171240" y="1425812"/>
        <a:ext cx="1036292" cy="2001399"/>
      </dsp:txXfrm>
    </dsp:sp>
    <dsp:sp modelId="{C641596B-8CD5-4326-AE9C-FD5427360E6D}">
      <dsp:nvSpPr>
        <dsp:cNvPr id="0" name=""/>
        <dsp:cNvSpPr/>
      </dsp:nvSpPr>
      <dsp:spPr>
        <a:xfrm>
          <a:off x="138999" y="3586448"/>
          <a:ext cx="1100774" cy="825467"/>
        </a:xfrm>
        <a:prstGeom prst="roundRect">
          <a:avLst>
            <a:gd name="adj" fmla="val 10000"/>
          </a:avLst>
        </a:prstGeom>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hemeClr val="accent3"/>
        </a:lnRef>
        <a:fillRef idx="3">
          <a:schemeClr val="accent3"/>
        </a:fillRef>
        <a:effectRef idx="3">
          <a:schemeClr val="accent3"/>
        </a:effectRef>
        <a:fontRef idx="minor">
          <a:schemeClr val="lt1"/>
        </a:fontRef>
      </dsp:style>
      <dsp:txBody>
        <a:bodyPr spcFirstLastPara="0" vert="horz" wrap="square" lIns="48260" tIns="36195" rIns="48260" bIns="36195" numCol="1" spcCol="1270" anchor="ctr" anchorCtr="0">
          <a:noAutofit/>
        </a:bodyPr>
        <a:lstStyle/>
        <a:p>
          <a:pPr marL="0" lvl="0" indent="0" algn="ctr" defTabSz="844550">
            <a:lnSpc>
              <a:spcPct val="90000"/>
            </a:lnSpc>
            <a:spcBef>
              <a:spcPct val="0"/>
            </a:spcBef>
            <a:spcAft>
              <a:spcPct val="35000"/>
            </a:spcAft>
            <a:buNone/>
          </a:pPr>
          <a:r>
            <a:rPr lang="en-US" altLang="zh-TW" sz="1900" kern="1200" dirty="0">
              <a:solidFill>
                <a:srgbClr val="FFFFFF"/>
              </a:solidFill>
              <a:latin typeface="微軟正黑體"/>
              <a:ea typeface="微軟正黑體"/>
            </a:rPr>
            <a:t>STG</a:t>
          </a:r>
          <a:endParaRPr lang="zh-TW" altLang="en-US" sz="1900" kern="1200" dirty="0">
            <a:solidFill>
              <a:srgbClr val="FFFFFF"/>
            </a:solidFill>
            <a:latin typeface="微軟正黑體"/>
            <a:ea typeface="微軟正黑體"/>
          </a:endParaRPr>
        </a:p>
      </dsp:txBody>
      <dsp:txXfrm>
        <a:off x="163176" y="3610625"/>
        <a:ext cx="1052420" cy="777113"/>
      </dsp:txXfrm>
    </dsp:sp>
    <dsp:sp modelId="{22B92A6A-8C66-4682-B6D6-A759EDE6DBB4}">
      <dsp:nvSpPr>
        <dsp:cNvPr id="0" name=""/>
        <dsp:cNvSpPr/>
      </dsp:nvSpPr>
      <dsp:spPr>
        <a:xfrm>
          <a:off x="1480567" y="0"/>
          <a:ext cx="1375967" cy="464439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altLang="zh-TW" sz="1800" kern="1200" dirty="0">
              <a:latin typeface="微軟正黑體" panose="020B0604030504040204" pitchFamily="34" charset="-120"/>
              <a:ea typeface="微軟正黑體" panose="020B0604030504040204" pitchFamily="34" charset="-120"/>
            </a:rPr>
            <a:t>Landing Zone</a:t>
          </a:r>
          <a:endParaRPr lang="zh-TW" altLang="en-US" sz="1800" kern="1200" dirty="0">
            <a:latin typeface="微軟正黑體" panose="020B0604030504040204" pitchFamily="34" charset="-120"/>
            <a:ea typeface="微軟正黑體" panose="020B0604030504040204" pitchFamily="34" charset="-120"/>
          </a:endParaRPr>
        </a:p>
      </dsp:txBody>
      <dsp:txXfrm>
        <a:off x="1480567" y="0"/>
        <a:ext cx="1375967" cy="1393317"/>
      </dsp:txXfrm>
    </dsp:sp>
    <dsp:sp modelId="{CCB8441C-9E29-4515-8E98-DCAE1FA8F59D}">
      <dsp:nvSpPr>
        <dsp:cNvPr id="0" name=""/>
        <dsp:cNvSpPr/>
      </dsp:nvSpPr>
      <dsp:spPr>
        <a:xfrm>
          <a:off x="1618164" y="1393317"/>
          <a:ext cx="1100774" cy="301885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260" tIns="36195" rIns="48260" bIns="36195" numCol="1" spcCol="1270" anchor="ctr" anchorCtr="0">
          <a:noAutofit/>
        </a:bodyPr>
        <a:lstStyle/>
        <a:p>
          <a:pPr marL="0" lvl="0" indent="0" algn="ctr" defTabSz="844550">
            <a:lnSpc>
              <a:spcPct val="90000"/>
            </a:lnSpc>
            <a:spcBef>
              <a:spcPct val="0"/>
            </a:spcBef>
            <a:spcAft>
              <a:spcPct val="35000"/>
            </a:spcAft>
            <a:buNone/>
          </a:pPr>
          <a:r>
            <a:rPr lang="en-US" altLang="zh-TW" sz="1900" kern="1200" dirty="0">
              <a:latin typeface="微軟正黑體" panose="020B0604030504040204" pitchFamily="34" charset="-120"/>
              <a:ea typeface="微軟正黑體" panose="020B0604030504040204" pitchFamily="34" charset="-120"/>
            </a:rPr>
            <a:t>ODS</a:t>
          </a:r>
          <a:endParaRPr lang="zh-TW" altLang="en-US" sz="1900" kern="1200" dirty="0">
            <a:latin typeface="微軟正黑體" panose="020B0604030504040204" pitchFamily="34" charset="-120"/>
            <a:ea typeface="微軟正黑體" panose="020B0604030504040204" pitchFamily="34" charset="-120"/>
          </a:endParaRPr>
        </a:p>
      </dsp:txBody>
      <dsp:txXfrm>
        <a:off x="1650405" y="1425558"/>
        <a:ext cx="1036292" cy="2954371"/>
      </dsp:txXfrm>
    </dsp:sp>
    <dsp:sp modelId="{3C2589A3-3AEC-48EA-A5B4-F988E0BB32E3}">
      <dsp:nvSpPr>
        <dsp:cNvPr id="0" name=""/>
        <dsp:cNvSpPr/>
      </dsp:nvSpPr>
      <dsp:spPr>
        <a:xfrm>
          <a:off x="2959733" y="0"/>
          <a:ext cx="1375967" cy="464439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altLang="zh-TW" sz="1800" kern="1200" dirty="0">
              <a:latin typeface="微軟正黑體" panose="020B0604030504040204" pitchFamily="34" charset="-120"/>
              <a:ea typeface="微軟正黑體" panose="020B0604030504040204" pitchFamily="34" charset="-120"/>
            </a:rPr>
            <a:t>Integration Zone</a:t>
          </a:r>
          <a:endParaRPr lang="zh-TW" altLang="en-US" sz="1800" kern="1200" dirty="0">
            <a:latin typeface="微軟正黑體" panose="020B0604030504040204" pitchFamily="34" charset="-120"/>
            <a:ea typeface="微軟正黑體" panose="020B0604030504040204" pitchFamily="34" charset="-120"/>
          </a:endParaRPr>
        </a:p>
      </dsp:txBody>
      <dsp:txXfrm>
        <a:off x="2959733" y="0"/>
        <a:ext cx="1375967" cy="1393317"/>
      </dsp:txXfrm>
    </dsp:sp>
    <dsp:sp modelId="{1F236A4B-E180-444F-A31E-32CFBA2F3A95}">
      <dsp:nvSpPr>
        <dsp:cNvPr id="0" name=""/>
        <dsp:cNvSpPr/>
      </dsp:nvSpPr>
      <dsp:spPr>
        <a:xfrm>
          <a:off x="3097330" y="1393317"/>
          <a:ext cx="1100774" cy="301885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260" tIns="36195" rIns="48260" bIns="36195" numCol="1" spcCol="1270" anchor="ctr" anchorCtr="0">
          <a:noAutofit/>
        </a:bodyPr>
        <a:lstStyle/>
        <a:p>
          <a:pPr marL="0" lvl="0" indent="0" algn="ctr" defTabSz="844550">
            <a:lnSpc>
              <a:spcPct val="90000"/>
            </a:lnSpc>
            <a:spcBef>
              <a:spcPct val="0"/>
            </a:spcBef>
            <a:spcAft>
              <a:spcPct val="35000"/>
            </a:spcAft>
            <a:buNone/>
          </a:pPr>
          <a:r>
            <a:rPr lang="en-US" altLang="zh-TW" sz="1900" kern="1200" dirty="0">
              <a:latin typeface="微軟正黑體" panose="020B0604030504040204" pitchFamily="34" charset="-120"/>
              <a:ea typeface="微軟正黑體" panose="020B0604030504040204" pitchFamily="34" charset="-120"/>
            </a:rPr>
            <a:t>INT</a:t>
          </a:r>
          <a:endParaRPr lang="zh-TW" altLang="en-US" sz="1900" kern="1200" dirty="0">
            <a:latin typeface="微軟正黑體" panose="020B0604030504040204" pitchFamily="34" charset="-120"/>
            <a:ea typeface="微軟正黑體" panose="020B0604030504040204" pitchFamily="34" charset="-120"/>
          </a:endParaRPr>
        </a:p>
      </dsp:txBody>
      <dsp:txXfrm>
        <a:off x="3129571" y="1425558"/>
        <a:ext cx="1036292" cy="2954371"/>
      </dsp:txXfrm>
    </dsp:sp>
    <dsp:sp modelId="{84657F47-0652-43DD-B446-65334C2C329F}">
      <dsp:nvSpPr>
        <dsp:cNvPr id="0" name=""/>
        <dsp:cNvSpPr/>
      </dsp:nvSpPr>
      <dsp:spPr>
        <a:xfrm>
          <a:off x="4438898" y="0"/>
          <a:ext cx="1375967" cy="464439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altLang="zh-TW" sz="1800" kern="1200" dirty="0">
              <a:latin typeface="微軟正黑體" panose="020B0604030504040204" pitchFamily="34" charset="-120"/>
              <a:ea typeface="微軟正黑體" panose="020B0604030504040204" pitchFamily="34" charset="-120"/>
            </a:rPr>
            <a:t>Public Zone</a:t>
          </a:r>
          <a:endParaRPr lang="zh-TW" altLang="en-US" sz="1800" kern="1200" dirty="0">
            <a:latin typeface="微軟正黑體" panose="020B0604030504040204" pitchFamily="34" charset="-120"/>
            <a:ea typeface="微軟正黑體" panose="020B0604030504040204" pitchFamily="34" charset="-120"/>
          </a:endParaRPr>
        </a:p>
      </dsp:txBody>
      <dsp:txXfrm>
        <a:off x="4438898" y="0"/>
        <a:ext cx="1375967" cy="1393317"/>
      </dsp:txXfrm>
    </dsp:sp>
    <dsp:sp modelId="{BA3C3EC5-3960-478E-A2F9-2BDD7D1F7254}">
      <dsp:nvSpPr>
        <dsp:cNvPr id="0" name=""/>
        <dsp:cNvSpPr/>
      </dsp:nvSpPr>
      <dsp:spPr>
        <a:xfrm>
          <a:off x="4576495" y="1394677"/>
          <a:ext cx="1100774" cy="140034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260" tIns="36195" rIns="48260" bIns="36195" numCol="1" spcCol="1270" anchor="ctr" anchorCtr="0">
          <a:noAutofit/>
        </a:bodyPr>
        <a:lstStyle/>
        <a:p>
          <a:pPr marL="0" lvl="0" indent="0" algn="ctr" defTabSz="844550">
            <a:lnSpc>
              <a:spcPct val="90000"/>
            </a:lnSpc>
            <a:spcBef>
              <a:spcPct val="0"/>
            </a:spcBef>
            <a:spcAft>
              <a:spcPct val="35000"/>
            </a:spcAft>
            <a:buNone/>
          </a:pPr>
          <a:r>
            <a:rPr lang="en-US" altLang="zh-TW" sz="1900" kern="1200" dirty="0">
              <a:latin typeface="微軟正黑體" panose="020B0604030504040204" pitchFamily="34" charset="-120"/>
              <a:ea typeface="微軟正黑體" panose="020B0604030504040204" pitchFamily="34" charset="-120"/>
            </a:rPr>
            <a:t>DM</a:t>
          </a:r>
          <a:endParaRPr lang="zh-TW" altLang="en-US" sz="1900" kern="1200" dirty="0">
            <a:latin typeface="微軟正黑體" panose="020B0604030504040204" pitchFamily="34" charset="-120"/>
            <a:ea typeface="微軟正黑體" panose="020B0604030504040204" pitchFamily="34" charset="-120"/>
          </a:endParaRPr>
        </a:p>
      </dsp:txBody>
      <dsp:txXfrm>
        <a:off x="4608736" y="1426918"/>
        <a:ext cx="1036292" cy="1335865"/>
      </dsp:txXfrm>
    </dsp:sp>
    <dsp:sp modelId="{574C9623-CAA3-49E8-910B-7CA99BFF4435}">
      <dsp:nvSpPr>
        <dsp:cNvPr id="0" name=""/>
        <dsp:cNvSpPr/>
      </dsp:nvSpPr>
      <dsp:spPr>
        <a:xfrm>
          <a:off x="4576495" y="3010462"/>
          <a:ext cx="1100774" cy="140034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260" tIns="36195" rIns="48260" bIns="36195" numCol="1" spcCol="1270" anchor="ctr" anchorCtr="0">
          <a:noAutofit/>
        </a:bodyPr>
        <a:lstStyle/>
        <a:p>
          <a:pPr marL="0" lvl="0" indent="0" algn="ctr" defTabSz="844550">
            <a:lnSpc>
              <a:spcPct val="90000"/>
            </a:lnSpc>
            <a:spcBef>
              <a:spcPct val="0"/>
            </a:spcBef>
            <a:spcAft>
              <a:spcPct val="35000"/>
            </a:spcAft>
            <a:buNone/>
          </a:pPr>
          <a:r>
            <a:rPr lang="en-US" altLang="zh-TW" sz="1900" kern="1200" dirty="0">
              <a:latin typeface="微軟正黑體"/>
              <a:ea typeface="微軟正黑體"/>
            </a:rPr>
            <a:t>Domain</a:t>
          </a:r>
          <a:endParaRPr lang="zh-TW" altLang="en-US" sz="1900" kern="1200" dirty="0">
            <a:latin typeface="微軟正黑體"/>
            <a:ea typeface="微軟正黑體"/>
          </a:endParaRPr>
        </a:p>
      </dsp:txBody>
      <dsp:txXfrm>
        <a:off x="4608736" y="3042703"/>
        <a:ext cx="1036292" cy="133586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A4F302-318E-47FC-AECE-99EAAA886A0B}">
      <dsp:nvSpPr>
        <dsp:cNvPr id="0" name=""/>
        <dsp:cNvSpPr/>
      </dsp:nvSpPr>
      <dsp:spPr>
        <a:xfrm>
          <a:off x="1797" y="0"/>
          <a:ext cx="2114565" cy="640080"/>
        </a:xfrm>
        <a:prstGeom prst="homePlat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65354" tIns="82677" rIns="41339" bIns="82677" numCol="1" spcCol="1270" anchor="ctr" anchorCtr="0">
          <a:noAutofit/>
        </a:bodyPr>
        <a:lstStyle/>
        <a:p>
          <a:pPr marL="0" lvl="0" indent="0" algn="ctr" defTabSz="1377950">
            <a:lnSpc>
              <a:spcPct val="90000"/>
            </a:lnSpc>
            <a:spcBef>
              <a:spcPct val="0"/>
            </a:spcBef>
            <a:spcAft>
              <a:spcPct val="35000"/>
            </a:spcAft>
            <a:buNone/>
          </a:pPr>
          <a:r>
            <a:rPr lang="en-US" altLang="zh-TW" sz="3100" kern="1200" dirty="0">
              <a:latin typeface="IBM Plex Sans" panose="020B0503050203000203"/>
            </a:rPr>
            <a:t>OSS</a:t>
          </a:r>
          <a:endParaRPr lang="zh-TW" altLang="en-US" sz="3100" kern="1200" dirty="0">
            <a:latin typeface="IBM Plex Sans" panose="020B0503050203000203"/>
          </a:endParaRPr>
        </a:p>
      </dsp:txBody>
      <dsp:txXfrm>
        <a:off x="1797" y="0"/>
        <a:ext cx="1954545" cy="640080"/>
      </dsp:txXfrm>
    </dsp:sp>
    <dsp:sp modelId="{4A1BCFA7-7DD1-4236-9D24-3D34B013D974}">
      <dsp:nvSpPr>
        <dsp:cNvPr id="0" name=""/>
        <dsp:cNvSpPr/>
      </dsp:nvSpPr>
      <dsp:spPr>
        <a:xfrm>
          <a:off x="1693449" y="0"/>
          <a:ext cx="2114565" cy="640080"/>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4016" tIns="82677" rIns="41339" bIns="82677" numCol="1" spcCol="1270" anchor="ctr" anchorCtr="0">
          <a:noAutofit/>
        </a:bodyPr>
        <a:lstStyle/>
        <a:p>
          <a:pPr marL="0" lvl="0" indent="0" algn="ctr" defTabSz="1377950">
            <a:lnSpc>
              <a:spcPct val="90000"/>
            </a:lnSpc>
            <a:spcBef>
              <a:spcPct val="0"/>
            </a:spcBef>
            <a:spcAft>
              <a:spcPct val="35000"/>
            </a:spcAft>
            <a:buNone/>
          </a:pPr>
          <a:r>
            <a:rPr lang="en-US" altLang="zh-TW" sz="3100" kern="1200" dirty="0">
              <a:latin typeface="IBM Plex Sans" panose="020B0503050203000203"/>
            </a:rPr>
            <a:t>CDC</a:t>
          </a:r>
          <a:endParaRPr lang="zh-TW" altLang="en-US" sz="3100" kern="1200" dirty="0">
            <a:latin typeface="IBM Plex Sans" panose="020B0503050203000203"/>
          </a:endParaRPr>
        </a:p>
      </dsp:txBody>
      <dsp:txXfrm>
        <a:off x="2013489" y="0"/>
        <a:ext cx="1474485" cy="640080"/>
      </dsp:txXfrm>
    </dsp:sp>
    <dsp:sp modelId="{6192EDAF-4B4F-4E61-85FF-0C1691E8CCC8}">
      <dsp:nvSpPr>
        <dsp:cNvPr id="0" name=""/>
        <dsp:cNvSpPr/>
      </dsp:nvSpPr>
      <dsp:spPr>
        <a:xfrm>
          <a:off x="3385101" y="0"/>
          <a:ext cx="2114565" cy="640080"/>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4016" tIns="82677" rIns="41339" bIns="82677" numCol="1" spcCol="1270" anchor="ctr" anchorCtr="0">
          <a:noAutofit/>
        </a:bodyPr>
        <a:lstStyle/>
        <a:p>
          <a:pPr marL="0" lvl="0" indent="0" algn="ctr" defTabSz="1377950">
            <a:lnSpc>
              <a:spcPct val="90000"/>
            </a:lnSpc>
            <a:spcBef>
              <a:spcPct val="0"/>
            </a:spcBef>
            <a:spcAft>
              <a:spcPct val="35000"/>
            </a:spcAft>
            <a:buNone/>
          </a:pPr>
          <a:r>
            <a:rPr lang="en-US" altLang="zh-TW" sz="3100" kern="1200" dirty="0">
              <a:latin typeface="IBM Plex Sans" panose="020B0503050203000203"/>
            </a:rPr>
            <a:t>Stage</a:t>
          </a:r>
          <a:endParaRPr lang="zh-TW" altLang="en-US" sz="3100" kern="1200" dirty="0"/>
        </a:p>
      </dsp:txBody>
      <dsp:txXfrm>
        <a:off x="3705141" y="0"/>
        <a:ext cx="1474485" cy="640080"/>
      </dsp:txXfrm>
    </dsp:sp>
    <dsp:sp modelId="{8BC55539-5CB3-4143-ABF4-A719FE12EB68}">
      <dsp:nvSpPr>
        <dsp:cNvPr id="0" name=""/>
        <dsp:cNvSpPr/>
      </dsp:nvSpPr>
      <dsp:spPr>
        <a:xfrm>
          <a:off x="5076754" y="0"/>
          <a:ext cx="2114565" cy="640080"/>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4016" tIns="82677" rIns="41339" bIns="82677" numCol="1" spcCol="1270" anchor="ctr" anchorCtr="0">
          <a:noAutofit/>
        </a:bodyPr>
        <a:lstStyle/>
        <a:p>
          <a:pPr marL="0" lvl="0" indent="0" algn="ctr" defTabSz="1377950">
            <a:lnSpc>
              <a:spcPct val="90000"/>
            </a:lnSpc>
            <a:spcBef>
              <a:spcPct val="0"/>
            </a:spcBef>
            <a:spcAft>
              <a:spcPct val="35000"/>
            </a:spcAft>
            <a:buNone/>
          </a:pPr>
          <a:r>
            <a:rPr lang="en-US" altLang="zh-TW" sz="3100" kern="1200" dirty="0">
              <a:latin typeface="IBM Plex Sans" panose="020B0503050203000203"/>
            </a:rPr>
            <a:t>ODS</a:t>
          </a:r>
          <a:endParaRPr lang="zh-TW" altLang="en-US" sz="3100" kern="1200" dirty="0">
            <a:latin typeface="IBM Plex Sans" panose="020B0503050203000203"/>
          </a:endParaRPr>
        </a:p>
      </dsp:txBody>
      <dsp:txXfrm>
        <a:off x="5396794" y="0"/>
        <a:ext cx="1474485" cy="640080"/>
      </dsp:txXfrm>
    </dsp:sp>
    <dsp:sp modelId="{AB6C8948-7195-4D8F-9D7F-5BE9BBE4BB43}">
      <dsp:nvSpPr>
        <dsp:cNvPr id="0" name=""/>
        <dsp:cNvSpPr/>
      </dsp:nvSpPr>
      <dsp:spPr>
        <a:xfrm>
          <a:off x="6768406" y="0"/>
          <a:ext cx="2114565" cy="640080"/>
        </a:xfrm>
        <a:prstGeom prst="chevron">
          <a:avLst/>
        </a:prstGeom>
        <a:solidFill>
          <a:schemeClr val="accent2">
            <a:lumMod val="75000"/>
          </a:schemeClr>
        </a:solidFill>
        <a:ln w="57150">
          <a:solidFill>
            <a:srgbClr val="00B050"/>
          </a:solid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4016" tIns="82677" rIns="41339" bIns="82677" numCol="1" spcCol="1270" anchor="ctr" anchorCtr="0">
          <a:noAutofit/>
        </a:bodyPr>
        <a:lstStyle/>
        <a:p>
          <a:pPr marL="0" lvl="0" indent="0" algn="ctr" defTabSz="1377950">
            <a:lnSpc>
              <a:spcPct val="90000"/>
            </a:lnSpc>
            <a:spcBef>
              <a:spcPct val="0"/>
            </a:spcBef>
            <a:spcAft>
              <a:spcPct val="35000"/>
            </a:spcAft>
            <a:buNone/>
          </a:pPr>
          <a:r>
            <a:rPr lang="en-US" altLang="zh-TW" sz="3100" kern="1200" dirty="0">
              <a:solidFill>
                <a:schemeClr val="bg2"/>
              </a:solidFill>
              <a:latin typeface="IBM Plex Sans" panose="020B0503050203000203"/>
            </a:rPr>
            <a:t>INT</a:t>
          </a:r>
          <a:endParaRPr lang="zh-TW" altLang="en-US" sz="3100" kern="1200" dirty="0">
            <a:solidFill>
              <a:schemeClr val="bg2"/>
            </a:solidFill>
            <a:latin typeface="IBM Plex Sans" panose="020B0503050203000203"/>
          </a:endParaRPr>
        </a:p>
      </dsp:txBody>
      <dsp:txXfrm>
        <a:off x="7088446" y="0"/>
        <a:ext cx="1474485" cy="640080"/>
      </dsp:txXfrm>
    </dsp:sp>
    <dsp:sp modelId="{9CA1F067-DFD9-4EF1-BD43-23700D0E51B7}">
      <dsp:nvSpPr>
        <dsp:cNvPr id="0" name=""/>
        <dsp:cNvSpPr/>
      </dsp:nvSpPr>
      <dsp:spPr>
        <a:xfrm>
          <a:off x="8460997" y="0"/>
          <a:ext cx="2114565" cy="640080"/>
        </a:xfrm>
        <a:prstGeom prst="chevron">
          <a:avLst/>
        </a:prstGeom>
        <a:solidFill>
          <a:schemeClr val="accent2">
            <a:lumMod val="75000"/>
          </a:schemeClr>
        </a:solidFill>
        <a:ln w="57150">
          <a:solidFill>
            <a:srgbClr val="FFFF00"/>
          </a:solid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4016" tIns="82677" rIns="41339" bIns="82677" numCol="1" spcCol="1270" anchor="ctr" anchorCtr="0">
          <a:noAutofit/>
        </a:bodyPr>
        <a:lstStyle/>
        <a:p>
          <a:pPr marL="0" lvl="0" indent="0" algn="ctr" defTabSz="1377950">
            <a:lnSpc>
              <a:spcPct val="90000"/>
            </a:lnSpc>
            <a:spcBef>
              <a:spcPct val="0"/>
            </a:spcBef>
            <a:spcAft>
              <a:spcPct val="35000"/>
            </a:spcAft>
            <a:buNone/>
          </a:pPr>
          <a:r>
            <a:rPr lang="en-US" altLang="zh-TW" sz="3100" kern="1200" dirty="0">
              <a:solidFill>
                <a:schemeClr val="bg2"/>
              </a:solidFill>
              <a:latin typeface="IBM Plex Sans" panose="020B0503050203000203"/>
            </a:rPr>
            <a:t>DM</a:t>
          </a:r>
          <a:endParaRPr lang="zh-TW" altLang="en-US" sz="3100" kern="1200" dirty="0">
            <a:solidFill>
              <a:schemeClr val="bg2"/>
            </a:solidFill>
            <a:latin typeface="IBM Plex Sans" panose="020B0503050203000203"/>
          </a:endParaRPr>
        </a:p>
      </dsp:txBody>
      <dsp:txXfrm>
        <a:off x="8781037" y="0"/>
        <a:ext cx="1474485" cy="640080"/>
      </dsp:txXfrm>
    </dsp:sp>
    <dsp:sp modelId="{571F484D-33D6-48F6-8AC9-667D2A45CB45}">
      <dsp:nvSpPr>
        <dsp:cNvPr id="0" name=""/>
        <dsp:cNvSpPr/>
      </dsp:nvSpPr>
      <dsp:spPr>
        <a:xfrm>
          <a:off x="10151711" y="0"/>
          <a:ext cx="2114565" cy="640080"/>
        </a:xfrm>
        <a:prstGeom prst="chevron">
          <a:avLst/>
        </a:prstGeom>
        <a:solidFill>
          <a:schemeClr val="bg2"/>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4016" tIns="82677" rIns="41339" bIns="82677" numCol="1" spcCol="1270" anchor="ctr" anchorCtr="0">
          <a:noAutofit/>
        </a:bodyPr>
        <a:lstStyle/>
        <a:p>
          <a:pPr marL="0" lvl="0" indent="0" algn="ctr" defTabSz="1377950">
            <a:lnSpc>
              <a:spcPct val="90000"/>
            </a:lnSpc>
            <a:spcBef>
              <a:spcPct val="0"/>
            </a:spcBef>
            <a:spcAft>
              <a:spcPct val="35000"/>
            </a:spcAft>
            <a:buNone/>
          </a:pPr>
          <a:r>
            <a:rPr lang="en-US" altLang="zh-TW" sz="3100" kern="1200" dirty="0">
              <a:latin typeface="IBM Plex Sans" panose="020B0503050203000203"/>
            </a:rPr>
            <a:t>APP</a:t>
          </a:r>
          <a:endParaRPr lang="zh-TW" altLang="en-US" sz="3100" kern="1200" dirty="0">
            <a:latin typeface="IBM Plex Sans" panose="020B0503050203000203"/>
          </a:endParaRPr>
        </a:p>
      </dsp:txBody>
      <dsp:txXfrm>
        <a:off x="10471751" y="0"/>
        <a:ext cx="1474485" cy="64008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C81902-0643-41CE-B28A-6A7D697CA424}">
      <dsp:nvSpPr>
        <dsp:cNvPr id="0" name=""/>
        <dsp:cNvSpPr/>
      </dsp:nvSpPr>
      <dsp:spPr>
        <a:xfrm>
          <a:off x="998" y="2404"/>
          <a:ext cx="2703023" cy="982891"/>
        </a:xfrm>
        <a:prstGeom prst="roundRect">
          <a:avLst>
            <a:gd name="adj" fmla="val 10000"/>
          </a:avLst>
        </a:prstGeom>
        <a:solidFill>
          <a:schemeClr val="bg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Tableau </a:t>
          </a:r>
          <a:r>
            <a:rPr lang="en-US" altLang="zh-TW" sz="2800" kern="1200" dirty="0"/>
            <a:t> / Web</a:t>
          </a:r>
          <a:endParaRPr lang="zh-TW" altLang="en-US" sz="2800" kern="1200" dirty="0"/>
        </a:p>
      </dsp:txBody>
      <dsp:txXfrm>
        <a:off x="29786" y="31192"/>
        <a:ext cx="2645447" cy="925315"/>
      </dsp:txXfrm>
    </dsp:sp>
    <dsp:sp modelId="{5B28B58E-C79B-4BEF-A42B-B78E781CBEA9}">
      <dsp:nvSpPr>
        <dsp:cNvPr id="0" name=""/>
        <dsp:cNvSpPr/>
      </dsp:nvSpPr>
      <dsp:spPr>
        <a:xfrm>
          <a:off x="998" y="1089143"/>
          <a:ext cx="1297036" cy="2379709"/>
        </a:xfrm>
        <a:prstGeom prst="roundRect">
          <a:avLst>
            <a:gd name="adj" fmla="val 10000"/>
          </a:avLst>
        </a:prstGeom>
        <a:solidFill>
          <a:schemeClr val="bg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Tableau </a:t>
          </a:r>
          <a:r>
            <a:rPr lang="en-US" altLang="zh-TW" sz="2200" kern="1200" dirty="0"/>
            <a:t> Desktop</a:t>
          </a:r>
          <a:endParaRPr lang="zh-TW" altLang="en-US" sz="2200" kern="1200" dirty="0"/>
        </a:p>
      </dsp:txBody>
      <dsp:txXfrm>
        <a:off x="38987" y="1127132"/>
        <a:ext cx="1221058" cy="2303731"/>
      </dsp:txXfrm>
    </dsp:sp>
    <dsp:sp modelId="{AF3F9F93-ECEF-430E-A976-506638DF82B6}">
      <dsp:nvSpPr>
        <dsp:cNvPr id="0" name=""/>
        <dsp:cNvSpPr/>
      </dsp:nvSpPr>
      <dsp:spPr>
        <a:xfrm>
          <a:off x="1406986" y="1089143"/>
          <a:ext cx="1297036" cy="2379709"/>
        </a:xfrm>
        <a:prstGeom prst="roundRect">
          <a:avLst>
            <a:gd name="adj" fmla="val 10000"/>
          </a:avLst>
        </a:prstGeom>
        <a:solidFill>
          <a:schemeClr val="bg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Tableau Server</a:t>
          </a:r>
          <a:endParaRPr lang="zh-TW" altLang="en-US" sz="2200" kern="1200" dirty="0"/>
        </a:p>
      </dsp:txBody>
      <dsp:txXfrm>
        <a:off x="1444975" y="1127132"/>
        <a:ext cx="1221058" cy="2303731"/>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8CDBE5-0313-48CB-BD1F-D8A16E200060}">
      <dsp:nvSpPr>
        <dsp:cNvPr id="0" name=""/>
        <dsp:cNvSpPr/>
      </dsp:nvSpPr>
      <dsp:spPr>
        <a:xfrm>
          <a:off x="0" y="25338"/>
          <a:ext cx="3531141" cy="2824913"/>
        </a:xfrm>
        <a:prstGeom prst="rect">
          <a:avLst/>
        </a:prstGeom>
        <a:blipFill rotWithShape="1">
          <a:blip xmlns:r="http://schemas.openxmlformats.org/officeDocument/2006/relationships" r:embed="rId1"/>
          <a:srcRect/>
          <a:stretch>
            <a:fillRect l="-17000" r="-17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7535115-3C79-428A-BCAD-0C9BBC9A2AFF}">
      <dsp:nvSpPr>
        <dsp:cNvPr id="0" name=""/>
        <dsp:cNvSpPr/>
      </dsp:nvSpPr>
      <dsp:spPr>
        <a:xfrm>
          <a:off x="317802" y="2567760"/>
          <a:ext cx="3142715" cy="988719"/>
        </a:xfrm>
        <a:prstGeom prst="wedgeRectCallout">
          <a:avLst>
            <a:gd name="adj1" fmla="val 20250"/>
            <a:gd name="adj2" fmla="val -607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ctr" defTabSz="1555750">
            <a:lnSpc>
              <a:spcPct val="90000"/>
            </a:lnSpc>
            <a:spcBef>
              <a:spcPct val="0"/>
            </a:spcBef>
            <a:spcAft>
              <a:spcPct val="35000"/>
            </a:spcAft>
            <a:buNone/>
          </a:pPr>
          <a:r>
            <a:rPr lang="zh-TW" altLang="en-US" sz="3500" kern="1200"/>
            <a:t>作業資料模型</a:t>
          </a:r>
        </a:p>
      </dsp:txBody>
      <dsp:txXfrm>
        <a:off x="317802" y="2567760"/>
        <a:ext cx="3142715" cy="988719"/>
      </dsp:txXfrm>
    </dsp:sp>
    <dsp:sp modelId="{3DB4E278-FD81-4BDF-B235-90318D702C4A}">
      <dsp:nvSpPr>
        <dsp:cNvPr id="0" name=""/>
        <dsp:cNvSpPr/>
      </dsp:nvSpPr>
      <dsp:spPr>
        <a:xfrm>
          <a:off x="3884255" y="25338"/>
          <a:ext cx="3531141" cy="2824913"/>
        </a:xfrm>
        <a:prstGeom prst="rect">
          <a:avLst/>
        </a:prstGeom>
        <a:blipFill rotWithShape="1">
          <a:blip xmlns:r="http://schemas.openxmlformats.org/officeDocument/2006/relationships" r:embed="rId2"/>
          <a:srcRect/>
          <a:stretch>
            <a:fillRect l="-3000" r="-3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3930F43-7254-430F-A44E-67A0160459D2}">
      <dsp:nvSpPr>
        <dsp:cNvPr id="0" name=""/>
        <dsp:cNvSpPr/>
      </dsp:nvSpPr>
      <dsp:spPr>
        <a:xfrm>
          <a:off x="4202058" y="2567760"/>
          <a:ext cx="3142715" cy="988719"/>
        </a:xfrm>
        <a:prstGeom prst="wedgeRectCallout">
          <a:avLst>
            <a:gd name="adj1" fmla="val 20250"/>
            <a:gd name="adj2" fmla="val -607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ctr" defTabSz="1555750">
            <a:lnSpc>
              <a:spcPct val="90000"/>
            </a:lnSpc>
            <a:spcBef>
              <a:spcPct val="0"/>
            </a:spcBef>
            <a:spcAft>
              <a:spcPct val="35000"/>
            </a:spcAft>
            <a:buNone/>
          </a:pPr>
          <a:r>
            <a:rPr lang="en-US" altLang="zh-TW" sz="3500" kern="1200"/>
            <a:t>ETL </a:t>
          </a:r>
          <a:r>
            <a:rPr lang="zh-TW" altLang="en-US" sz="3500" kern="1200"/>
            <a:t>任務模型</a:t>
          </a:r>
        </a:p>
      </dsp:txBody>
      <dsp:txXfrm>
        <a:off x="4202058" y="2567760"/>
        <a:ext cx="3142715" cy="988719"/>
      </dsp:txXfrm>
    </dsp:sp>
    <dsp:sp modelId="{0027DEB8-3D68-4B80-8DAE-BFC1B7229383}">
      <dsp:nvSpPr>
        <dsp:cNvPr id="0" name=""/>
        <dsp:cNvSpPr/>
      </dsp:nvSpPr>
      <dsp:spPr>
        <a:xfrm>
          <a:off x="7768510" y="25338"/>
          <a:ext cx="3531141" cy="2824913"/>
        </a:xfrm>
        <a:prstGeom prst="rect">
          <a:avLst/>
        </a:prstGeom>
        <a:blipFill rotWithShape="1">
          <a:blip xmlns:r="http://schemas.openxmlformats.org/officeDocument/2006/relationships" r:embed="rId3"/>
          <a:srcRect/>
          <a:stretch>
            <a:fillRect t="-6000" b="-6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055BF5F-881E-4B4C-B242-75A195223F11}">
      <dsp:nvSpPr>
        <dsp:cNvPr id="0" name=""/>
        <dsp:cNvSpPr/>
      </dsp:nvSpPr>
      <dsp:spPr>
        <a:xfrm>
          <a:off x="8086313" y="2567760"/>
          <a:ext cx="3142715" cy="988719"/>
        </a:xfrm>
        <a:prstGeom prst="wedgeRectCallout">
          <a:avLst>
            <a:gd name="adj1" fmla="val 20250"/>
            <a:gd name="adj2" fmla="val -607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ctr" defTabSz="1555750">
            <a:lnSpc>
              <a:spcPct val="90000"/>
            </a:lnSpc>
            <a:spcBef>
              <a:spcPct val="0"/>
            </a:spcBef>
            <a:spcAft>
              <a:spcPct val="35000"/>
            </a:spcAft>
            <a:buNone/>
          </a:pPr>
          <a:r>
            <a:rPr lang="zh-TW" altLang="en-US" sz="3500" kern="1200"/>
            <a:t>分析資料模型</a:t>
          </a:r>
        </a:p>
      </dsp:txBody>
      <dsp:txXfrm>
        <a:off x="8086313" y="2567760"/>
        <a:ext cx="3142715" cy="988719"/>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964618-8908-466C-BF88-25CCA78EBEE6}">
      <dsp:nvSpPr>
        <dsp:cNvPr id="0" name=""/>
        <dsp:cNvSpPr/>
      </dsp:nvSpPr>
      <dsp:spPr>
        <a:xfrm>
          <a:off x="0" y="0"/>
          <a:ext cx="5577696" cy="2560320"/>
        </a:xfrm>
        <a:prstGeom prst="roundRect">
          <a:avLst>
            <a:gd name="adj" fmla="val 8500"/>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1987093" numCol="1" spcCol="1270" anchor="t" anchorCtr="0">
          <a:noAutofit/>
        </a:bodyPr>
        <a:lstStyle/>
        <a:p>
          <a:pPr marL="0" lvl="0" indent="0" algn="l" defTabSz="800100">
            <a:lnSpc>
              <a:spcPct val="90000"/>
            </a:lnSpc>
            <a:spcBef>
              <a:spcPct val="0"/>
            </a:spcBef>
            <a:spcAft>
              <a:spcPct val="35000"/>
            </a:spcAft>
            <a:buNone/>
          </a:pPr>
          <a:r>
            <a:rPr lang="en-US" altLang="zh-TW" sz="1800" kern="1200" dirty="0">
              <a:latin typeface="微軟正黑體" panose="020B0604030504040204" pitchFamily="34" charset="-120"/>
              <a:ea typeface="微軟正黑體" panose="020B0604030504040204" pitchFamily="34" charset="-120"/>
            </a:rPr>
            <a:t>ETL Job Planning</a:t>
          </a:r>
          <a:endParaRPr lang="zh-TW" altLang="en-US" sz="1800" kern="1200" dirty="0">
            <a:latin typeface="微軟正黑體" panose="020B0604030504040204" pitchFamily="34" charset="-120"/>
            <a:ea typeface="微軟正黑體" panose="020B0604030504040204" pitchFamily="34" charset="-120"/>
          </a:endParaRPr>
        </a:p>
      </dsp:txBody>
      <dsp:txXfrm>
        <a:off x="63741" y="63741"/>
        <a:ext cx="5450214" cy="2432838"/>
      </dsp:txXfrm>
    </dsp:sp>
    <dsp:sp modelId="{F450143E-FC9F-41BB-BC10-D9C666A58289}">
      <dsp:nvSpPr>
        <dsp:cNvPr id="0" name=""/>
        <dsp:cNvSpPr/>
      </dsp:nvSpPr>
      <dsp:spPr>
        <a:xfrm>
          <a:off x="139442" y="640080"/>
          <a:ext cx="836654" cy="579322"/>
        </a:xfrm>
        <a:prstGeom prst="roundRect">
          <a:avLst>
            <a:gd name="adj" fmla="val 10500"/>
          </a:avLst>
        </a:prstGeom>
        <a:solidFill>
          <a:schemeClr val="bg2">
            <a:lumMod val="85000"/>
            <a:alpha val="90000"/>
          </a:schemeClr>
        </a:solidFill>
        <a:ln w="6350" cap="flat" cmpd="sng" algn="ctr">
          <a:solidFill>
            <a:schemeClr val="accent5">
              <a:hueOff val="0"/>
              <a:satOff val="0"/>
              <a:lumOff val="0"/>
              <a:alphaOff val="0"/>
            </a:schemeClr>
          </a:solidFill>
          <a:prstDash val="solid"/>
          <a:miter lim="800000"/>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altLang="zh-TW" sz="800" kern="1200" dirty="0"/>
            <a:t>PDM 2 Flow</a:t>
          </a:r>
          <a:endParaRPr lang="zh-TW" altLang="en-US" sz="800" kern="1200" dirty="0"/>
        </a:p>
      </dsp:txBody>
      <dsp:txXfrm>
        <a:off x="157258" y="657896"/>
        <a:ext cx="801022" cy="543690"/>
      </dsp:txXfrm>
    </dsp:sp>
    <dsp:sp modelId="{A7A62D61-7FB6-4E87-BB6C-CC2FC6D6BD6E}">
      <dsp:nvSpPr>
        <dsp:cNvPr id="0" name=""/>
        <dsp:cNvSpPr/>
      </dsp:nvSpPr>
      <dsp:spPr>
        <a:xfrm>
          <a:off x="139442" y="1246446"/>
          <a:ext cx="836654" cy="579322"/>
        </a:xfrm>
        <a:prstGeom prst="roundRect">
          <a:avLst>
            <a:gd name="adj" fmla="val 10500"/>
          </a:avLst>
        </a:prstGeom>
        <a:solidFill>
          <a:schemeClr val="bg2">
            <a:lumMod val="85000"/>
            <a:alpha val="90000"/>
          </a:schemeClr>
        </a:solidFill>
        <a:ln w="6350" cap="flat" cmpd="sng" algn="ctr">
          <a:solidFill>
            <a:schemeClr val="accent5">
              <a:hueOff val="494802"/>
              <a:satOff val="-3233"/>
              <a:lumOff val="-1416"/>
              <a:alphaOff val="0"/>
            </a:schemeClr>
          </a:solidFill>
          <a:prstDash val="solid"/>
          <a:miter lim="800000"/>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altLang="zh-TW" sz="800" kern="1200" dirty="0"/>
            <a:t>Ext Job Flow</a:t>
          </a:r>
          <a:endParaRPr lang="zh-TW" altLang="en-US" sz="800" kern="1200" dirty="0"/>
        </a:p>
      </dsp:txBody>
      <dsp:txXfrm>
        <a:off x="157258" y="1264262"/>
        <a:ext cx="801022" cy="543690"/>
      </dsp:txXfrm>
    </dsp:sp>
    <dsp:sp modelId="{1BF13FC3-08BA-4DA4-B92E-4B38A3EA7596}">
      <dsp:nvSpPr>
        <dsp:cNvPr id="0" name=""/>
        <dsp:cNvSpPr/>
      </dsp:nvSpPr>
      <dsp:spPr>
        <a:xfrm>
          <a:off x="139442" y="1852813"/>
          <a:ext cx="836654" cy="579322"/>
        </a:xfrm>
        <a:prstGeom prst="roundRect">
          <a:avLst>
            <a:gd name="adj" fmla="val 10500"/>
          </a:avLst>
        </a:prstGeom>
        <a:solidFill>
          <a:schemeClr val="bg2">
            <a:lumMod val="85000"/>
            <a:alpha val="90000"/>
          </a:schemeClr>
        </a:solidFill>
        <a:ln w="6350" cap="flat" cmpd="sng" algn="ctr">
          <a:solidFill>
            <a:schemeClr val="accent5">
              <a:hueOff val="989603"/>
              <a:satOff val="-6465"/>
              <a:lumOff val="-2832"/>
              <a:alphaOff val="0"/>
            </a:schemeClr>
          </a:solidFill>
          <a:prstDash val="solid"/>
          <a:miter lim="800000"/>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altLang="zh-TW" sz="800" kern="1200" dirty="0"/>
            <a:t>Ext Steps</a:t>
          </a:r>
          <a:endParaRPr lang="zh-TW" altLang="en-US" sz="800" kern="1200" dirty="0"/>
        </a:p>
      </dsp:txBody>
      <dsp:txXfrm>
        <a:off x="157258" y="1870629"/>
        <a:ext cx="801022" cy="543690"/>
      </dsp:txXfrm>
    </dsp:sp>
    <dsp:sp modelId="{441BAFA7-F5EB-42CA-9093-213C370B8806}">
      <dsp:nvSpPr>
        <dsp:cNvPr id="0" name=""/>
        <dsp:cNvSpPr/>
      </dsp:nvSpPr>
      <dsp:spPr>
        <a:xfrm>
          <a:off x="1115539" y="640080"/>
          <a:ext cx="4322714" cy="1792224"/>
        </a:xfrm>
        <a:prstGeom prst="roundRect">
          <a:avLst>
            <a:gd name="adj" fmla="val 10500"/>
          </a:avLst>
        </a:prstGeom>
        <a:gradFill rotWithShape="0">
          <a:gsLst>
            <a:gs pos="0">
              <a:schemeClr val="accent5">
                <a:hueOff val="2226607"/>
                <a:satOff val="-14546"/>
                <a:lumOff val="-6372"/>
                <a:alphaOff val="0"/>
                <a:satMod val="103000"/>
                <a:lumMod val="102000"/>
                <a:tint val="94000"/>
              </a:schemeClr>
            </a:gs>
            <a:gs pos="50000">
              <a:schemeClr val="accent5">
                <a:hueOff val="2226607"/>
                <a:satOff val="-14546"/>
                <a:lumOff val="-6372"/>
                <a:alphaOff val="0"/>
                <a:satMod val="110000"/>
                <a:lumMod val="100000"/>
                <a:shade val="100000"/>
              </a:schemeClr>
            </a:gs>
            <a:gs pos="100000">
              <a:schemeClr val="accent5">
                <a:hueOff val="2226607"/>
                <a:satOff val="-14546"/>
                <a:lumOff val="-6372"/>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1138062" numCol="1" spcCol="1270" anchor="t" anchorCtr="0">
          <a:noAutofit/>
        </a:bodyPr>
        <a:lstStyle/>
        <a:p>
          <a:pPr marL="0" lvl="0" indent="0" algn="l" defTabSz="800100">
            <a:lnSpc>
              <a:spcPct val="90000"/>
            </a:lnSpc>
            <a:spcBef>
              <a:spcPct val="0"/>
            </a:spcBef>
            <a:spcAft>
              <a:spcPct val="35000"/>
            </a:spcAft>
            <a:buNone/>
          </a:pPr>
          <a:r>
            <a:rPr lang="en-US" altLang="zh-TW" sz="1800" kern="1200" dirty="0"/>
            <a:t>Data Inventory(PDM)</a:t>
          </a:r>
          <a:endParaRPr lang="zh-TW" altLang="en-US" sz="1800" kern="1200" dirty="0"/>
        </a:p>
      </dsp:txBody>
      <dsp:txXfrm>
        <a:off x="1170656" y="695197"/>
        <a:ext cx="4212480" cy="1681990"/>
      </dsp:txXfrm>
    </dsp:sp>
    <dsp:sp modelId="{C7CBEB24-A767-425D-B1BF-7FF7F06D9A76}">
      <dsp:nvSpPr>
        <dsp:cNvPr id="0" name=""/>
        <dsp:cNvSpPr/>
      </dsp:nvSpPr>
      <dsp:spPr>
        <a:xfrm>
          <a:off x="1223607" y="1267358"/>
          <a:ext cx="864542" cy="193475"/>
        </a:xfrm>
        <a:prstGeom prst="roundRect">
          <a:avLst>
            <a:gd name="adj" fmla="val 10500"/>
          </a:avLst>
        </a:prstGeom>
        <a:solidFill>
          <a:schemeClr val="bg2">
            <a:lumMod val="85000"/>
            <a:alpha val="90000"/>
          </a:schemeClr>
        </a:solidFill>
        <a:ln w="6350" cap="flat" cmpd="sng" algn="ctr">
          <a:solidFill>
            <a:schemeClr val="accent5">
              <a:hueOff val="1484405"/>
              <a:satOff val="-9698"/>
              <a:lumOff val="-4248"/>
              <a:alphaOff val="0"/>
            </a:schemeClr>
          </a:solidFill>
          <a:prstDash val="solid"/>
          <a:miter lim="800000"/>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altLang="zh-TW" sz="800" kern="1200" dirty="0"/>
            <a:t>Logical 2 PDM</a:t>
          </a:r>
          <a:endParaRPr lang="zh-TW" altLang="en-US" sz="800" kern="1200" dirty="0"/>
        </a:p>
      </dsp:txBody>
      <dsp:txXfrm>
        <a:off x="1229557" y="1273308"/>
        <a:ext cx="852642" cy="181575"/>
      </dsp:txXfrm>
    </dsp:sp>
    <dsp:sp modelId="{01A69FAF-7E05-4127-B8C2-EC32701FF9F8}">
      <dsp:nvSpPr>
        <dsp:cNvPr id="0" name=""/>
        <dsp:cNvSpPr/>
      </dsp:nvSpPr>
      <dsp:spPr>
        <a:xfrm>
          <a:off x="1223607" y="1476541"/>
          <a:ext cx="864542" cy="193475"/>
        </a:xfrm>
        <a:prstGeom prst="roundRect">
          <a:avLst>
            <a:gd name="adj" fmla="val 10500"/>
          </a:avLst>
        </a:prstGeom>
        <a:solidFill>
          <a:schemeClr val="bg2">
            <a:lumMod val="85000"/>
            <a:alpha val="90000"/>
          </a:schemeClr>
        </a:solidFill>
        <a:ln w="6350" cap="flat" cmpd="sng" algn="ctr">
          <a:solidFill>
            <a:schemeClr val="accent5">
              <a:hueOff val="1979206"/>
              <a:satOff val="-12930"/>
              <a:lumOff val="-5664"/>
              <a:alphaOff val="0"/>
            </a:schemeClr>
          </a:solidFill>
          <a:prstDash val="solid"/>
          <a:miter lim="800000"/>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altLang="zh-TW" sz="800" kern="1200" dirty="0"/>
            <a:t>Temp Table</a:t>
          </a:r>
          <a:endParaRPr lang="zh-TW" altLang="en-US" sz="800" kern="1200" dirty="0"/>
        </a:p>
      </dsp:txBody>
      <dsp:txXfrm>
        <a:off x="1229557" y="1482491"/>
        <a:ext cx="852642" cy="181575"/>
      </dsp:txXfrm>
    </dsp:sp>
    <dsp:sp modelId="{F88BCCDE-677A-46B5-95D7-D65E50006351}">
      <dsp:nvSpPr>
        <dsp:cNvPr id="0" name=""/>
        <dsp:cNvSpPr/>
      </dsp:nvSpPr>
      <dsp:spPr>
        <a:xfrm>
          <a:off x="1223607" y="1685725"/>
          <a:ext cx="864542" cy="193475"/>
        </a:xfrm>
        <a:prstGeom prst="roundRect">
          <a:avLst>
            <a:gd name="adj" fmla="val 10500"/>
          </a:avLst>
        </a:prstGeom>
        <a:solidFill>
          <a:schemeClr val="bg2">
            <a:lumMod val="85000"/>
            <a:alpha val="90000"/>
          </a:schemeClr>
        </a:solidFill>
        <a:ln w="6350" cap="flat" cmpd="sng" algn="ctr">
          <a:solidFill>
            <a:schemeClr val="accent5">
              <a:hueOff val="2474008"/>
              <a:satOff val="-16163"/>
              <a:lumOff val="-7081"/>
              <a:alphaOff val="0"/>
            </a:schemeClr>
          </a:solidFill>
          <a:prstDash val="solid"/>
          <a:miter lim="800000"/>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altLang="zh-TW" sz="800" kern="1200" dirty="0"/>
            <a:t>Stored Proc.</a:t>
          </a:r>
          <a:endParaRPr lang="zh-TW" altLang="en-US" sz="800" kern="1200" dirty="0"/>
        </a:p>
      </dsp:txBody>
      <dsp:txXfrm>
        <a:off x="1229557" y="1691675"/>
        <a:ext cx="852642" cy="181575"/>
      </dsp:txXfrm>
    </dsp:sp>
    <dsp:sp modelId="{BE1A1259-CA0B-458F-92F8-01422F8CF763}">
      <dsp:nvSpPr>
        <dsp:cNvPr id="0" name=""/>
        <dsp:cNvSpPr/>
      </dsp:nvSpPr>
      <dsp:spPr>
        <a:xfrm>
          <a:off x="1223607" y="1894908"/>
          <a:ext cx="864542" cy="193475"/>
        </a:xfrm>
        <a:prstGeom prst="roundRect">
          <a:avLst>
            <a:gd name="adj" fmla="val 10500"/>
          </a:avLst>
        </a:prstGeom>
        <a:solidFill>
          <a:schemeClr val="bg2">
            <a:lumMod val="85000"/>
            <a:alpha val="90000"/>
          </a:schemeClr>
        </a:solidFill>
        <a:ln w="6350" cap="flat" cmpd="sng" algn="ctr">
          <a:solidFill>
            <a:schemeClr val="accent5">
              <a:hueOff val="2968810"/>
              <a:satOff val="-19395"/>
              <a:lumOff val="-8497"/>
              <a:alphaOff val="0"/>
            </a:schemeClr>
          </a:solidFill>
          <a:prstDash val="solid"/>
          <a:miter lim="800000"/>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altLang="zh-TW" sz="800" kern="1200" dirty="0"/>
            <a:t>View</a:t>
          </a:r>
          <a:endParaRPr lang="zh-TW" altLang="en-US" sz="800" kern="1200" dirty="0"/>
        </a:p>
      </dsp:txBody>
      <dsp:txXfrm>
        <a:off x="1229557" y="1900858"/>
        <a:ext cx="852642" cy="181575"/>
      </dsp:txXfrm>
    </dsp:sp>
    <dsp:sp modelId="{D7E4AADA-02DA-4D11-A474-23DC040C1116}">
      <dsp:nvSpPr>
        <dsp:cNvPr id="0" name=""/>
        <dsp:cNvSpPr/>
      </dsp:nvSpPr>
      <dsp:spPr>
        <a:xfrm>
          <a:off x="1223607" y="2104092"/>
          <a:ext cx="864542" cy="193475"/>
        </a:xfrm>
        <a:prstGeom prst="roundRect">
          <a:avLst>
            <a:gd name="adj" fmla="val 10500"/>
          </a:avLst>
        </a:prstGeom>
        <a:solidFill>
          <a:schemeClr val="bg2">
            <a:lumMod val="85000"/>
            <a:alpha val="90000"/>
          </a:schemeClr>
        </a:solidFill>
        <a:ln w="6350" cap="flat" cmpd="sng" algn="ctr">
          <a:solidFill>
            <a:schemeClr val="accent5">
              <a:hueOff val="3463612"/>
              <a:satOff val="-22628"/>
              <a:lumOff val="-9913"/>
              <a:alphaOff val="0"/>
            </a:schemeClr>
          </a:solidFill>
          <a:prstDash val="solid"/>
          <a:miter lim="800000"/>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altLang="zh-TW" sz="800" kern="1200" dirty="0"/>
            <a:t>Internal Entity*</a:t>
          </a:r>
          <a:endParaRPr lang="zh-TW" altLang="en-US" sz="800" kern="1200" dirty="0"/>
        </a:p>
      </dsp:txBody>
      <dsp:txXfrm>
        <a:off x="1229557" y="2110042"/>
        <a:ext cx="852642" cy="181575"/>
      </dsp:txXfrm>
    </dsp:sp>
    <dsp:sp modelId="{657BF8B8-69B4-4F19-8E72-7E3CD302A190}">
      <dsp:nvSpPr>
        <dsp:cNvPr id="0" name=""/>
        <dsp:cNvSpPr/>
      </dsp:nvSpPr>
      <dsp:spPr>
        <a:xfrm>
          <a:off x="2203189" y="1280160"/>
          <a:ext cx="3095621" cy="1024128"/>
        </a:xfrm>
        <a:prstGeom prst="roundRect">
          <a:avLst>
            <a:gd name="adj" fmla="val 10500"/>
          </a:avLst>
        </a:prstGeom>
        <a:gradFill rotWithShape="0">
          <a:gsLst>
            <a:gs pos="0">
              <a:schemeClr val="accent5">
                <a:hueOff val="4453215"/>
                <a:satOff val="-29093"/>
                <a:lumOff val="-12745"/>
                <a:alphaOff val="0"/>
                <a:satMod val="103000"/>
                <a:lumMod val="102000"/>
                <a:tint val="94000"/>
              </a:schemeClr>
            </a:gs>
            <a:gs pos="50000">
              <a:schemeClr val="accent5">
                <a:hueOff val="4453215"/>
                <a:satOff val="-29093"/>
                <a:lumOff val="-12745"/>
                <a:alphaOff val="0"/>
                <a:satMod val="110000"/>
                <a:lumMod val="100000"/>
                <a:shade val="100000"/>
              </a:schemeClr>
            </a:gs>
            <a:gs pos="100000">
              <a:schemeClr val="accent5">
                <a:hueOff val="4453215"/>
                <a:satOff val="-29093"/>
                <a:lumOff val="-12745"/>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578063" numCol="1" spcCol="1270" anchor="t" anchorCtr="0">
          <a:noAutofit/>
        </a:bodyPr>
        <a:lstStyle/>
        <a:p>
          <a:pPr marL="0" lvl="0" indent="0" algn="l" defTabSz="800100">
            <a:lnSpc>
              <a:spcPct val="90000"/>
            </a:lnSpc>
            <a:spcBef>
              <a:spcPct val="0"/>
            </a:spcBef>
            <a:spcAft>
              <a:spcPct val="35000"/>
            </a:spcAft>
            <a:buNone/>
          </a:pPr>
          <a:r>
            <a:rPr lang="en-US" altLang="zh-TW" sz="1800" kern="1200" dirty="0"/>
            <a:t>Data Model(LDM)</a:t>
          </a:r>
          <a:endParaRPr lang="zh-TW" altLang="en-US" sz="1800" kern="1200" dirty="0"/>
        </a:p>
      </dsp:txBody>
      <dsp:txXfrm>
        <a:off x="2234684" y="1311655"/>
        <a:ext cx="3032631" cy="961138"/>
      </dsp:txXfrm>
    </dsp:sp>
    <dsp:sp modelId="{835EC385-6702-4415-9EA5-E01833F6A5DC}">
      <dsp:nvSpPr>
        <dsp:cNvPr id="0" name=""/>
        <dsp:cNvSpPr/>
      </dsp:nvSpPr>
      <dsp:spPr>
        <a:xfrm>
          <a:off x="2280580" y="1741017"/>
          <a:ext cx="1448880" cy="460857"/>
        </a:xfrm>
        <a:prstGeom prst="roundRect">
          <a:avLst>
            <a:gd name="adj" fmla="val 10500"/>
          </a:avLst>
        </a:prstGeom>
        <a:solidFill>
          <a:schemeClr val="bg2">
            <a:lumMod val="85000"/>
            <a:alpha val="90000"/>
          </a:schemeClr>
        </a:solidFill>
        <a:ln w="6350" cap="flat" cmpd="sng" algn="ctr">
          <a:solidFill>
            <a:schemeClr val="accent5">
              <a:hueOff val="3958413"/>
              <a:satOff val="-25860"/>
              <a:lumOff val="-11329"/>
              <a:alphaOff val="0"/>
            </a:schemeClr>
          </a:solidFill>
          <a:prstDash val="solid"/>
          <a:miter lim="800000"/>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30480" tIns="30480" rIns="30480" bIns="30480" numCol="1" spcCol="1270" anchor="t" anchorCtr="0">
          <a:noAutofit/>
        </a:bodyPr>
        <a:lstStyle/>
        <a:p>
          <a:pPr marL="0" lvl="0" indent="0" algn="l" defTabSz="355600">
            <a:lnSpc>
              <a:spcPct val="90000"/>
            </a:lnSpc>
            <a:spcBef>
              <a:spcPct val="0"/>
            </a:spcBef>
            <a:spcAft>
              <a:spcPct val="35000"/>
            </a:spcAft>
            <a:buNone/>
          </a:pPr>
          <a:r>
            <a:rPr lang="en-US" altLang="en-US" sz="800" kern="1200" dirty="0"/>
            <a:t>Common Type</a:t>
          </a:r>
          <a:endParaRPr lang="zh-TW" altLang="en-US" sz="800" kern="1200" dirty="0"/>
        </a:p>
        <a:p>
          <a:pPr marL="57150" lvl="1" indent="-57150" algn="l" defTabSz="266700">
            <a:lnSpc>
              <a:spcPct val="90000"/>
            </a:lnSpc>
            <a:spcBef>
              <a:spcPct val="0"/>
            </a:spcBef>
            <a:spcAft>
              <a:spcPct val="15000"/>
            </a:spcAft>
            <a:buChar char="•"/>
          </a:pPr>
          <a:r>
            <a:rPr lang="en-US" altLang="en-US" sz="600" kern="1200" dirty="0"/>
            <a:t>Fundamental</a:t>
          </a:r>
          <a:endParaRPr lang="zh-TW" altLang="en-US" sz="600" kern="1200" dirty="0"/>
        </a:p>
        <a:p>
          <a:pPr marL="57150" lvl="1" indent="-57150" algn="l" defTabSz="266700">
            <a:lnSpc>
              <a:spcPct val="90000"/>
            </a:lnSpc>
            <a:spcBef>
              <a:spcPct val="0"/>
            </a:spcBef>
            <a:spcAft>
              <a:spcPct val="15000"/>
            </a:spcAft>
            <a:buChar char="•"/>
          </a:pPr>
          <a:r>
            <a:rPr lang="en-US" altLang="en-US" sz="600" kern="1200" dirty="0"/>
            <a:t>Associative</a:t>
          </a:r>
          <a:endParaRPr lang="zh-TW" altLang="en-US" sz="600" kern="1200" dirty="0"/>
        </a:p>
      </dsp:txBody>
      <dsp:txXfrm>
        <a:off x="2294753" y="1755190"/>
        <a:ext cx="1420534" cy="432511"/>
      </dsp:txXfrm>
    </dsp:sp>
    <dsp:sp modelId="{99412826-3951-4391-A4AE-2A76A0D27658}">
      <dsp:nvSpPr>
        <dsp:cNvPr id="0" name=""/>
        <dsp:cNvSpPr/>
      </dsp:nvSpPr>
      <dsp:spPr>
        <a:xfrm>
          <a:off x="3770681" y="1741017"/>
          <a:ext cx="1448880" cy="460857"/>
        </a:xfrm>
        <a:prstGeom prst="roundRect">
          <a:avLst>
            <a:gd name="adj" fmla="val 10500"/>
          </a:avLst>
        </a:prstGeom>
        <a:solidFill>
          <a:schemeClr val="bg2">
            <a:lumMod val="85000"/>
            <a:alpha val="90000"/>
          </a:schemeClr>
        </a:solidFill>
        <a:ln w="6350" cap="flat" cmpd="sng" algn="ctr">
          <a:solidFill>
            <a:schemeClr val="accent5">
              <a:hueOff val="4453215"/>
              <a:satOff val="-29093"/>
              <a:lumOff val="-12745"/>
              <a:alphaOff val="0"/>
            </a:schemeClr>
          </a:solidFill>
          <a:prstDash val="solid"/>
          <a:miter lim="800000"/>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30480" tIns="30480" rIns="30480" bIns="30480" numCol="1" spcCol="1270" anchor="t" anchorCtr="0">
          <a:noAutofit/>
        </a:bodyPr>
        <a:lstStyle/>
        <a:p>
          <a:pPr marL="0" lvl="0" indent="0" algn="l" defTabSz="355600">
            <a:lnSpc>
              <a:spcPct val="90000"/>
            </a:lnSpc>
            <a:spcBef>
              <a:spcPct val="0"/>
            </a:spcBef>
            <a:spcAft>
              <a:spcPct val="35000"/>
            </a:spcAft>
            <a:buNone/>
          </a:pPr>
          <a:r>
            <a:rPr lang="en-US" altLang="en-US" sz="800" kern="1200" dirty="0"/>
            <a:t>Model Specific Type</a:t>
          </a:r>
          <a:endParaRPr lang="zh-TW" altLang="en-US" sz="800" kern="1200" dirty="0"/>
        </a:p>
        <a:p>
          <a:pPr marL="57150" lvl="1" indent="-57150" algn="l" defTabSz="266700">
            <a:lnSpc>
              <a:spcPct val="90000"/>
            </a:lnSpc>
            <a:spcBef>
              <a:spcPct val="0"/>
            </a:spcBef>
            <a:spcAft>
              <a:spcPct val="15000"/>
            </a:spcAft>
            <a:buChar char="•"/>
          </a:pPr>
          <a:r>
            <a:rPr lang="en-US" altLang="en-US" sz="600" kern="1200" dirty="0"/>
            <a:t>Anchor</a:t>
          </a:r>
          <a:endParaRPr lang="zh-TW" altLang="en-US" sz="600" kern="1200" dirty="0"/>
        </a:p>
        <a:p>
          <a:pPr marL="57150" lvl="1" indent="-57150" algn="l" defTabSz="266700">
            <a:lnSpc>
              <a:spcPct val="90000"/>
            </a:lnSpc>
            <a:spcBef>
              <a:spcPct val="0"/>
            </a:spcBef>
            <a:spcAft>
              <a:spcPct val="15000"/>
            </a:spcAft>
            <a:buChar char="•"/>
          </a:pPr>
          <a:r>
            <a:rPr lang="en-US" altLang="en-US" sz="600" kern="1200" dirty="0"/>
            <a:t>Supportive</a:t>
          </a:r>
          <a:endParaRPr lang="zh-TW" altLang="en-US" sz="600" kern="1200" dirty="0"/>
        </a:p>
      </dsp:txBody>
      <dsp:txXfrm>
        <a:off x="3784854" y="1755190"/>
        <a:ext cx="1420534" cy="432511"/>
      </dsp:txXfrm>
    </dsp:sp>
  </dsp:spTree>
</dsp:drawing>
</file>

<file path=ppt/diagrams/layout1.xml><?xml version="1.0" encoding="utf-8"?>
<dgm:layoutDef xmlns:dgm="http://schemas.openxmlformats.org/drawingml/2006/diagram" xmlns:a="http://schemas.openxmlformats.org/drawingml/2006/main" uniqueId="urn:microsoft.com/office/officeart/2005/8/layout/radial2">
  <dgm:title val=""/>
  <dgm:desc val=""/>
  <dgm:catLst>
    <dgm:cat type="relationship" pri="20000"/>
    <dgm:cat type="convert" pri="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ite">
    <dgm:varLst>
      <dgm:chMax val="5"/>
      <dgm:dir/>
      <dgm:animLvl val="ctr"/>
      <dgm:resizeHandles val="exact"/>
    </dgm:varLst>
    <dgm:alg type="composite"/>
    <dgm:shape xmlns:r="http://schemas.openxmlformats.org/officeDocument/2006/relationships" r:blip="">
      <dgm:adjLst/>
    </dgm:shape>
    <dgm:presOf/>
    <dgm:constrLst>
      <dgm:constr type="w" for="ch" forName="cycle" refType="w"/>
      <dgm:constr type="h" for="ch" forName="cycle" refType="h"/>
    </dgm:constrLst>
    <dgm:ruleLst/>
    <dgm:layoutNode name="cycle">
      <dgm:choose name="Name0">
        <dgm:if name="Name1" func="var" arg="dir" op="equ" val="norm">
          <dgm:choose name="Name2">
            <dgm:if name="Name3" axis="ch" ptType="node" func="cnt" op="lte" val="1">
              <dgm:alg type="cycle">
                <dgm:param type="stAng" val="90"/>
                <dgm:param type="spanAng" val="360"/>
                <dgm:param type="ctrShpMap" val="fNode"/>
              </dgm:alg>
            </dgm:if>
            <dgm:if name="Name4" axis="ch" ptType="node" func="cnt" op="equ" val="2">
              <dgm:alg type="cycle">
                <dgm:param type="stAng" val="70"/>
                <dgm:param type="spanAng" val="40"/>
                <dgm:param type="ctrShpMap" val="fNode"/>
              </dgm:alg>
            </dgm:if>
            <dgm:if name="Name5" axis="ch" ptType="node" func="cnt" op="equ" val="3">
              <dgm:alg type="cycle">
                <dgm:param type="stAng" val="60"/>
                <dgm:param type="spanAng" val="60"/>
                <dgm:param type="ctrShpMap" val="fNode"/>
              </dgm:alg>
            </dgm:if>
            <dgm:else name="Name6">
              <dgm:alg type="cycle">
                <dgm:param type="stAng" val="45"/>
                <dgm:param type="spanAng" val="90"/>
                <dgm:param type="ctrShpMap" val="fNode"/>
              </dgm:alg>
            </dgm:else>
          </dgm:choose>
        </dgm:if>
        <dgm:else name="Name7">
          <dgm:choose name="Name8">
            <dgm:if name="Name9" axis="ch" ptType="node" func="cnt" op="lte" val="1">
              <dgm:alg type="cycle">
                <dgm:param type="stAng" val="-90"/>
                <dgm:param type="spanAng" val="-360"/>
                <dgm:param type="ctrShpMap" val="fNode"/>
              </dgm:alg>
            </dgm:if>
            <dgm:if name="Name10" axis="ch" ptType="node" func="cnt" op="equ" val="2">
              <dgm:alg type="cycle">
                <dgm:param type="stAng" val="-70"/>
                <dgm:param type="spanAng" val="-40"/>
                <dgm:param type="ctrShpMap" val="fNode"/>
              </dgm:alg>
            </dgm:if>
            <dgm:if name="Name11" axis="ch" ptType="node" func="cnt" op="equ" val="3">
              <dgm:alg type="cycle">
                <dgm:param type="stAng" val="-60"/>
                <dgm:param type="spanAng" val="-60"/>
                <dgm:param type="ctrShpMap" val="fNode"/>
              </dgm:alg>
            </dgm:if>
            <dgm:else name="Name12">
              <dgm:alg type="cycle">
                <dgm:param type="stAng" val="-45"/>
                <dgm:param type="spanAng" val="-90"/>
                <dgm:param type="ctrShpMap" val="fNode"/>
              </dgm:alg>
            </dgm:else>
          </dgm:choose>
        </dgm:else>
      </dgm:choose>
      <dgm:shape xmlns:r="http://schemas.openxmlformats.org/officeDocument/2006/relationships" r:blip="">
        <dgm:adjLst/>
      </dgm:shape>
      <dgm:presOf/>
      <dgm:constrLst>
        <dgm:constr type="sp" val="20"/>
        <dgm:constr type="w" for="ch" forName="centerShape" refType="w"/>
        <dgm:constr type="w" for="ch" forName="node" refType="w" refFor="ch" refForName="centerShape" fact="1.5"/>
        <dgm:constr type="sibSp" refType="w" refFor="ch" refForName="centerShape" op="equ" fact="0.08"/>
        <dgm:constr type="primFontSz" for="des" forName="parentNode" op="equ" val="65"/>
        <dgm:constr type="secFontSz" for="des" forName="childNode" op="equ" val="65"/>
      </dgm:constrLst>
      <dgm:ruleLst/>
      <dgm:choose name="Name13">
        <dgm:if name="Name14" axis="ch" ptType="node" hideLastTrans="0" func="cnt" op="gte" val="1">
          <dgm:layoutNode name="centerShape" styleLbl="node0">
            <dgm:alg type="composite"/>
            <dgm:shape xmlns:r="http://schemas.openxmlformats.org/officeDocument/2006/relationships" r:blip="">
              <dgm:adjLst/>
            </dgm:shape>
            <dgm:presOf axis="ch" ptType="node" cnt="1"/>
            <dgm:constrLst>
              <dgm:constr type="w" for="ch" forName="connSite" refType="w" fact="0.7"/>
              <dgm:constr type="h" for="ch" forName="connSite" refType="w" fact="0.7"/>
              <dgm:constr type="ctrX" for="ch" forName="connSite" refType="w" fact="0.5"/>
              <dgm:constr type="ctrY" for="ch" forName="connSite" refType="h" fact="0.5"/>
              <dgm:constr type="w" for="ch" forName="visible" refType="w"/>
              <dgm:constr type="h" for="ch" forName="visible" refType="w"/>
              <dgm:constr type="ctrX" for="ch" forName="visible" refType="w" fact="0.5"/>
              <dgm:constr type="ctrY" for="ch" forName="visible" refType="h" fact="0.5"/>
            </dgm:constrLst>
            <dgm:ruleLst/>
            <dgm:layoutNode name="connSite">
              <dgm:alg type="sp"/>
              <dgm:shape xmlns:r="http://schemas.openxmlformats.org/officeDocument/2006/relationships" type="ellipse" r:blip="" hideGeom="1">
                <dgm:adjLst/>
              </dgm:shape>
              <dgm:presOf/>
              <dgm:constrLst/>
              <dgm:ruleLst/>
            </dgm:layoutNode>
            <dgm:layoutNode name="visible">
              <dgm:alg type="sp"/>
              <dgm:shape xmlns:r="http://schemas.openxmlformats.org/officeDocument/2006/relationships" type="ellipse" r:blip="" blipPhldr="1">
                <dgm:adjLst/>
              </dgm:shape>
              <dgm:presOf/>
              <dgm:constrLst/>
              <dgm:ruleLst/>
            </dgm:layoutNode>
          </dgm:layoutNode>
        </dgm:if>
        <dgm:else name="Name15"/>
      </dgm:choose>
      <dgm:forEach name="Name16" axis="ch">
        <dgm:forEach name="Name17" axis="self" ptType="node">
          <dgm:layoutNode name="node">
            <dgm:alg type="composite"/>
            <dgm:shape xmlns:r="http://schemas.openxmlformats.org/officeDocument/2006/relationships" r:blip="">
              <dgm:adjLst/>
            </dgm:shape>
            <dgm:presOf/>
            <dgm:choose name="Name18">
              <dgm:if name="Name19" func="var" arg="dir" op="equ" val="norm">
                <dgm:constrLst>
                  <dgm:constr type="t" for="ch" forName="parentNode"/>
                  <dgm:constr type="l" for="ch" forName="parentNode"/>
                  <dgm:constr type="w" for="ch" forName="parentNode" refType="w" fact="0.4"/>
                  <dgm:constr type="h" for="ch" forName="parentNode" refType="w" refFor="ch" refForName="parentNode" op="equ"/>
                  <dgm:constr type="ctrY" for="ch" forName="childNode" refType="h" refFor="ch" refForName="parentNode" fact="0.5"/>
                  <dgm:constr type="l" for="ch" forName="childNode" refType="w" refFor="ch" refForName="parentNode" op="equ" fact="1.1"/>
                  <dgm:constr type="w" for="ch" forName="childNode" refType="w" fact="0.6"/>
                  <dgm:constr type="h" for="ch" forName="childNode" refType="h" refFor="ch" refForName="parentNode"/>
                </dgm:constrLst>
              </dgm:if>
              <dgm:else name="Name20">
                <dgm:constrLst>
                  <dgm:constr type="t" for="ch" forName="parentNode"/>
                  <dgm:constr type="r" for="ch" forName="parentNode" refType="w"/>
                  <dgm:constr type="w" for="ch" forName="parentNode" refType="w" fact="0.4"/>
                  <dgm:constr type="h" for="ch" forName="parentNode" refType="w" refFor="ch" refForName="parentNode" op="equ"/>
                  <dgm:constr type="ctrY" for="ch" forName="childNode" refType="h" refFor="ch" refForName="parentNode" fact="0.5"/>
                  <dgm:constr type="l" for="ch" forName="childNode"/>
                  <dgm:constr type="w" for="ch" forName="childNode" refType="w" fact="0.6"/>
                  <dgm:constr type="h" for="ch" forName="childNode" refType="h" refFor="ch" refForName="parentNode"/>
                </dgm:constrLst>
              </dgm:else>
            </dgm:choose>
            <dgm:ruleLst/>
            <dgm:layoutNode name="parentNode" styleLbl="node1">
              <dgm:varLst>
                <dgm:chMax val="1"/>
                <dgm:bulletEnabled val="1"/>
              </dgm:varLst>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childNode" styleLbl="revTx" moveWith="parentNode">
              <dgm:varLst>
                <dgm:bulletEnabled val="1"/>
              </dgm:varLst>
              <dgm:alg type="tx">
                <dgm:param type="txAnchorVertCh" val="mid"/>
                <dgm:param type="stBulletLvl" val="1"/>
              </dgm:alg>
              <dgm:choose name="Name21">
                <dgm:if name="Name22" axis="ch" ptType="node" func="cnt" op="gte" val="1">
                  <dgm:shape xmlns:r="http://schemas.openxmlformats.org/officeDocument/2006/relationships" type="rect" r:blip="">
                    <dgm:adjLst/>
                  </dgm:shape>
                </dgm:if>
                <dgm:else name="Name23">
                  <dgm:shape xmlns:r="http://schemas.openxmlformats.org/officeDocument/2006/relationships" type="rect" r:blip="" hideGeom="1">
                    <dgm:adjLst/>
                  </dgm:shape>
                </dgm:else>
              </dgm:choose>
              <dgm:presOf axis="des" ptType="node"/>
              <dgm:constrLst>
                <dgm:constr type="tMarg"/>
                <dgm:constr type="bMarg"/>
                <dgm:constr type="lMarg"/>
                <dgm:constr type="rMarg"/>
              </dgm:constrLst>
              <dgm:ruleLst>
                <dgm:rule type="secFontSz" val="5" fact="NaN" max="NaN"/>
              </dgm:ruleLst>
            </dgm:layoutNode>
          </dgm:layoutNode>
        </dgm:forEach>
        <dgm:forEach name="Name24" axis="self" ptType="parTrans" cnt="1">
          <dgm:layoutNode name="Name25">
            <dgm:alg type="conn">
              <dgm:param type="dim" val="1D"/>
              <dgm:param type="endSty" val="noArr"/>
              <dgm:param type="begPts" val="auto"/>
              <dgm:param type="endPts" val="auto"/>
              <dgm:param type="srcNode" val="connSite"/>
              <dgm:param type="dstNode" val="parentNode"/>
            </dgm:alg>
            <dgm:shape xmlns:r="http://schemas.openxmlformats.org/officeDocument/2006/relationships" type="conn" r:blip="" zOrderOff="-99">
              <dgm:adjLst/>
            </dgm:shape>
            <dgm:presOf axis="self"/>
            <dgm:constrLst>
              <dgm:constr type="connDist"/>
              <dgm:constr type="w" val="1"/>
              <dgm:constr type="h" val="5"/>
              <dgm:constr type="begPad"/>
              <dgm:constr type="endPad"/>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5.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6.xml><?xml version="1.0" encoding="utf-8"?>
<dgm:layoutDef xmlns:dgm="http://schemas.openxmlformats.org/drawingml/2006/diagram" xmlns:a="http://schemas.openxmlformats.org/drawingml/2006/main" uniqueId="urn:microsoft.com/office/officeart/2008/layout/BendingPictureCaptionList">
  <dgm:title val=""/>
  <dgm:desc val=""/>
  <dgm:catLst>
    <dgm:cat type="picture" pri="9000"/>
    <dgm:cat type="pictureconvert" pri="90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w" fact="1.11"/>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
        </dgm:alg>
        <dgm:shape xmlns:r="http://schemas.openxmlformats.org/officeDocument/2006/relationships" r:blip="">
          <dgm:adjLst/>
        </dgm:shape>
        <dgm:choose name="Name4">
          <dgm:if name="Name5" func="var" arg="dir" op="equ" val="norm">
            <dgm:constrLst>
              <dgm:constr type="l" for="ch" forName="rect1" refType="w" fact="0"/>
              <dgm:constr type="t" for="ch" forName="rect1" refType="h" fact="0"/>
              <dgm:constr type="w" for="ch" forName="rect1" refType="w"/>
              <dgm:constr type="h" for="ch" forName="rect1" refType="h" fact="0.8"/>
              <dgm:constr type="l" for="ch" forName="wedgeRectCallout1" refType="w" fact="0.09"/>
              <dgm:constr type="t" for="ch" forName="wedgeRectCallout1" refType="h" fact="0.72"/>
              <dgm:constr type="w" for="ch" forName="wedgeRectCallout1" refType="w" fact="0.89"/>
              <dgm:constr type="h" for="ch" forName="wedgeRectCallout1" refType="h" fact="0.28"/>
            </dgm:constrLst>
          </dgm:if>
          <dgm:else name="Name6">
            <dgm:constrLst>
              <dgm:constr type="l" for="ch" forName="rect1" refType="w" fact="0"/>
              <dgm:constr type="t" for="ch" forName="rect1" refType="h" fact="0"/>
              <dgm:constr type="w" for="ch" forName="rect1" refType="w"/>
              <dgm:constr type="h" for="ch" forName="rect1" refType="h" fact="0.8"/>
              <dgm:constr type="l" for="ch" forName="wedgeRectCallout1" refType="w" fact="0.02"/>
              <dgm:constr type="t" for="ch" forName="wedgeRectCallout1" refType="h" fact="0.72"/>
              <dgm:constr type="w" for="ch" forName="wedgeRectCallout1" refType="w" fact="0.89"/>
              <dgm:constr type="h" for="ch" forName="wedgeRectCallout1" refType="h" fact="0.28"/>
            </dgm:constrLst>
          </dgm:else>
        </dgm:choose>
        <dgm:layoutNode name="rect1" styleLbl="bgImgPlace1">
          <dgm:alg type="sp"/>
          <dgm:shape xmlns:r="http://schemas.openxmlformats.org/officeDocument/2006/relationships" type="rect" r:blip="" blipPhldr="1">
            <dgm:adjLst/>
          </dgm:shape>
          <dgm:presOf/>
        </dgm:layoutNode>
        <dgm:layoutNode name="wedgeRectCallout1" styleLbl="node1">
          <dgm:varLst>
            <dgm:bulletEnabled val="1"/>
          </dgm:varLst>
          <dgm:alg type="tx"/>
          <dgm:choose name="Name7">
            <dgm:if name="Name8" func="var" arg="dir" op="equ" val="norm">
              <dgm:shape xmlns:r="http://schemas.openxmlformats.org/officeDocument/2006/relationships" type="wedgeRectCallout" r:blip="">
                <dgm:adjLst>
                  <dgm:adj idx="1" val="0.2025"/>
                  <dgm:adj idx="2" val="-0.607"/>
                </dgm:adjLst>
              </dgm:shape>
            </dgm:if>
            <dgm:else name="Name9">
              <dgm:shape xmlns:r="http://schemas.openxmlformats.org/officeDocument/2006/relationships" type="wedgeRectCallout" r:blip="">
                <dgm:adjLst>
                  <dgm:adj idx="1" val="-0.2025"/>
                  <dgm:adj idx="2" val="-0.607"/>
                </dgm:adjLst>
              </dgm:shape>
            </dgm:else>
          </dgm:choos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target2">
  <dgm:title val=""/>
  <dgm:desc val=""/>
  <dgm:catLst>
    <dgm:cat type="relationship"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chMax val="3"/>
      <dgm:chPref val="1"/>
      <dgm:dir/>
      <dgm:animLvl val="lvl"/>
      <dgm:resizeHandles/>
    </dgm:varLst>
    <dgm:alg type="composite">
      <dgm:param type="horzAlign" val="none"/>
      <dgm:param type="vertAlign" val="none"/>
    </dgm:alg>
    <dgm:shape xmlns:r="http://schemas.openxmlformats.org/officeDocument/2006/relationships" r:blip="">
      <dgm:adjLst/>
    </dgm:shape>
    <dgm:presOf/>
    <dgm:choose name="Name1">
      <dgm:if name="Name2" func="var" arg="dir" op="equ" val="norm">
        <dgm:choose name="Name3">
          <dgm:if name="Name4" axis="ch ch" ptType="node node" st="1 1" cnt="1 0" func="cnt" op="gt" val="0">
            <dgm:choose name="Name5">
              <dgm:if name="Name6"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2"/>
                  <dgm:constr type="t" for="ch" forName="middleBox" refType="h" fact="0.25"/>
                  <dgm:constr type="w" for="ch" forName="middleBox" refType="w" fact="0.775"/>
                  <dgm:constr type="h" for="ch" forName="middleBox" refType="h" fact="0.7"/>
                  <dgm:constr type="l" for="ch" forName="centerBox" refType="w" fact="0.395"/>
                  <dgm:constr type="t" for="ch" forName="centerBox" refType="h" fact="0.5"/>
                  <dgm:constr type="w" for="ch" forName="centerBox" refType="w" fact="0.555"/>
                  <dgm:constr type="h" for="ch" forName="centerBox" refType="h" fact="0.4"/>
                  <dgm:constr type="userA" for="des" forName="outerSibTrans" refType="w"/>
                  <dgm:constr type="userA" for="des" forName="middleSibTrans" refType="w"/>
                  <dgm:constr type="userA" for="des" forName="centerSibTrans" refType="w"/>
                </dgm:constrLst>
              </dgm:if>
              <dgm:else name="Name7">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2"/>
                  <dgm:constr type="t" for="ch" forName="middleBox" refType="h" fact="0.25"/>
                  <dgm:constr type="w" for="ch" forName="middleBox" refType="w" fact="0.775"/>
                  <dgm:constr type="h" for="ch" forName="middleBox" refType="h" fact="0.7"/>
                  <dgm:constr type="l" for="ch" forName="centerBox" refType="w" fact="0.225"/>
                  <dgm:constr type="t" for="ch" forName="centerBox" refType="h" fact="0.5"/>
                  <dgm:constr type="w" for="ch" forName="centerBox" refType="w" fact="0.725"/>
                  <dgm:constr type="h" for="ch" forName="centerBox" refType="h" fact="0.4"/>
                  <dgm:constr type="userA" for="des" forName="outerSibTrans" refType="w"/>
                  <dgm:constr type="userA" for="des" forName="middleSibTrans" refType="w"/>
                  <dgm:constr type="userA" for="des" forName="centerSibTrans" refType="w"/>
                </dgm:constrLst>
              </dgm:else>
            </dgm:choose>
          </dgm:if>
          <dgm:else name="Name8">
            <dgm:choose name="Name9">
              <dgm:if name="Name10"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26"/>
                  <dgm:constr type="t" for="ch" forName="centerBox" refType="h" fact="0.5"/>
                  <dgm:constr type="w" for="ch" forName="centerBox" refType="w" fact="0.69"/>
                  <dgm:constr type="h" for="ch" forName="centerBox" refType="h" fact="0.4"/>
                  <dgm:constr type="userA" for="des" forName="outerSibTrans" refType="w"/>
                  <dgm:constr type="userA" for="des" forName="middleSibTrans" refType="w"/>
                  <dgm:constr type="userA" for="des" forName="centerSibTrans" refType="w"/>
                </dgm:constrLst>
              </dgm:if>
              <dgm:else name="Name11">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9"/>
                  <dgm:constr type="h" for="ch" forName="centerBox" refType="h" fact="0.4"/>
                  <dgm:constr type="userA" for="des" forName="outerSibTrans" refType="w"/>
                  <dgm:constr type="userA" for="des" forName="middleSibTrans" refType="w"/>
                  <dgm:constr type="userA" for="des" forName="centerSibTrans" refType="w"/>
                </dgm:constrLst>
              </dgm:else>
            </dgm:choose>
          </dgm:else>
        </dgm:choose>
      </dgm:if>
      <dgm:else name="Name12">
        <dgm:choose name="Name13">
          <dgm:if name="Name14" axis="ch ch" ptType="node node" st="1 1" cnt="1 0" func="cnt" op="gt" val="0">
            <dgm:choose name="Name15">
              <dgm:if name="Name16"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775"/>
                  <dgm:constr type="h" for="ch" forName="middleBox" refType="h" fact="0.7"/>
                  <dgm:constr type="l" for="ch" forName="centerBox" refType="w" fact="0.05"/>
                  <dgm:constr type="t" for="ch" forName="centerBox" refType="h" fact="0.5"/>
                  <dgm:constr type="w" for="ch" forName="centerBox" refType="w" fact="0.55"/>
                  <dgm:constr type="h" for="ch" forName="centerBox" refType="h" fact="0.4"/>
                  <dgm:constr type="userA" for="des" forName="outerSibTrans" refType="w"/>
                  <dgm:constr type="userA" for="des" forName="middleSibTrans" refType="w"/>
                  <dgm:constr type="userA" for="des" forName="centerSibTrans" refType="w"/>
                </dgm:constrLst>
              </dgm:if>
              <dgm:else name="Name17">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775"/>
                  <dgm:constr type="h" for="ch" forName="middleBox" refType="h" fact="0.7"/>
                  <dgm:constr type="l" for="ch" forName="centerBox" refType="w" fact="0.05"/>
                  <dgm:constr type="t" for="ch" forName="centerBox" refType="h" fact="0.5"/>
                  <dgm:constr type="w" for="ch" forName="centerBox" refType="w" fact="0.725"/>
                  <dgm:constr type="h" for="ch" forName="centerBox" refType="h" fact="0.4"/>
                  <dgm:constr type="userA" for="des" forName="outerSibTrans" refType="w"/>
                  <dgm:constr type="userA" for="des" forName="middleSibTrans" refType="w"/>
                  <dgm:constr type="userA" for="des" forName="centerSibTrans" refType="w"/>
                </dgm:constrLst>
              </dgm:else>
            </dgm:choose>
          </dgm:if>
          <dgm:else name="Name18">
            <dgm:choose name="Name19">
              <dgm:if name="Name20"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69"/>
                  <dgm:constr type="h" for="ch" forName="centerBox" refType="h" fact="0.4"/>
                  <dgm:constr type="userA" for="des" forName="outerSibTrans" refType="w"/>
                  <dgm:constr type="userA" for="des" forName="middleSibTrans" refType="w"/>
                  <dgm:constr type="userA" for="des" forName="centerSibTrans" refType="w"/>
                </dgm:constrLst>
              </dgm:if>
              <dgm:else name="Name21">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9"/>
                  <dgm:constr type="h" for="ch" forName="centerBox" refType="h" fact="0.4"/>
                  <dgm:constr type="userA" for="des" forName="outerSibTrans" refType="w"/>
                  <dgm:constr type="userA" for="des" forName="middleSibTrans" refType="w"/>
                  <dgm:constr type="userA" for="des" forName="centerSibTrans" refType="w"/>
                </dgm:constrLst>
              </dgm:else>
            </dgm:choose>
          </dgm:else>
        </dgm:choose>
      </dgm:else>
    </dgm:choose>
    <dgm:ruleLst/>
    <dgm:choose name="Name22">
      <dgm:if name="Name23" axis="root ch" ptType="all node" st="1 1" cnt="0 0" func="cnt" op="gte" val="1">
        <dgm:layoutNode name="outerBox" styleLbl="node1">
          <dgm:alg type="composite">
            <dgm:param type="horzAlign" val="none"/>
            <dgm:param type="vertAlign" val="none"/>
          </dgm:alg>
          <dgm:shape xmlns:r="http://schemas.openxmlformats.org/officeDocument/2006/relationships" r:blip="">
            <dgm:adjLst/>
          </dgm:shape>
          <dgm:presOf/>
          <dgm:choose name="Name24">
            <dgm:if name="Name25" axis="root ch" ptType="all node" st="1 1" cnt="0 0" func="cnt" op="gt" val="1">
              <dgm:choose name="Name26">
                <dgm:if name="Name27" func="var" arg="dir" op="equ" val="norm">
                  <dgm:constrLst>
                    <dgm:constr type="l" for="ch" forName="outerBoxParent"/>
                    <dgm:constr type="t" for="ch" forName="outerBoxParent"/>
                    <dgm:constr type="w" for="ch" forName="outerBoxParent" refType="w"/>
                    <dgm:constr type="h" for="ch" forName="outerBoxParent" refType="h"/>
                    <dgm:constr type="bMarg" for="ch" forName="outerBoxParent" refType="h" fact="2.2"/>
                    <dgm:constr type="l" for="ch" forName="outerBoxChildren" refType="w" fact="0.025"/>
                    <dgm:constr type="t" for="ch" forName="outerBoxChildren" refType="h" fact="0.25"/>
                    <dgm:constr type="w" for="ch" forName="outerBoxChildren" refType="w" fact="0.15"/>
                    <dgm:constr type="h" for="ch" forName="outerBoxChildren" refType="h" fact="0.7"/>
                  </dgm:constrLst>
                </dgm:if>
                <dgm:else name="Name28">
                  <dgm:constrLst>
                    <dgm:constr type="l" for="ch" forName="outerBoxParent"/>
                    <dgm:constr type="t" for="ch" forName="outerBoxParent"/>
                    <dgm:constr type="w" for="ch" forName="outerBoxParent" refType="w"/>
                    <dgm:constr type="h" for="ch" forName="outerBoxParent" refType="h"/>
                    <dgm:constr type="bMarg" for="ch" forName="outerBoxParent" refType="h" fact="2.2"/>
                    <dgm:constr type="l" for="ch" forName="outerBoxChildren" refType="w" fact="0.825"/>
                    <dgm:constr type="t" for="ch" forName="outerBoxChildren" refType="h" fact="0.25"/>
                    <dgm:constr type="w" for="ch" forName="outerBoxChildren" refType="w" fact="0.15"/>
                    <dgm:constr type="h" for="ch" forName="outerBoxChildren" refType="h" fact="0.7"/>
                  </dgm:constrLst>
                </dgm:else>
              </dgm:choose>
            </dgm:if>
            <dgm:else name="Name29">
              <dgm:constrLst>
                <dgm:constr type="l" for="ch" forName="outerBoxParent"/>
                <dgm:constr type="t" for="ch" forName="outerBoxParent"/>
                <dgm:constr type="w" for="ch" forName="outerBoxParent" refType="w"/>
                <dgm:constr type="h" for="ch" forName="outerBoxParent" refType="h"/>
                <dgm:constr type="bMarg" for="ch" forName="outerBoxParent" refType="h" fact="1.75"/>
                <dgm:constr type="l" for="ch" forName="outerBoxChildren" refType="w" fact="0.025"/>
                <dgm:constr type="t" for="ch" forName="outerBoxChildren" refType="h" fact="0.45"/>
                <dgm:constr type="w" for="ch" forName="outerBoxChildren" refType="w" fact="0.95"/>
                <dgm:constr type="h" for="ch" forName="outerBoxChildren" refType="h" fact="0.45"/>
              </dgm:constrLst>
            </dgm:else>
          </dgm:choose>
          <dgm:ruleLst/>
          <dgm:layoutNode name="outerBoxParent" styleLbl="node1">
            <dgm:alg type="tx">
              <dgm:param type="txAnchorVert" val="t"/>
              <dgm:param type="parTxLTRAlign" val="l"/>
              <dgm:param type="parTxRTLAlign" val="r"/>
            </dgm:alg>
            <dgm:shape xmlns:r="http://schemas.openxmlformats.org/officeDocument/2006/relationships" type="roundRect" r:blip="">
              <dgm:adjLst>
                <dgm:adj idx="1" val="0.085"/>
              </dgm:adjLst>
            </dgm:shape>
            <dgm:presOf axis="ch" ptType="node" cnt="1"/>
            <dgm:constrLst>
              <dgm:constr type="tMarg" refType="primFontSz" fact="0.3"/>
              <dgm:constr type="lMarg" refType="primFontSz" fact="0.3"/>
              <dgm:constr type="rMarg" refType="primFontSz" fact="0.3"/>
            </dgm:constrLst>
            <dgm:ruleLst>
              <dgm:rule type="primFontSz" val="5" fact="NaN" max="NaN"/>
            </dgm:ruleLst>
          </dgm:layoutNode>
          <dgm:layoutNode name="outerBoxChildren">
            <dgm:choose name="Name30">
              <dgm:if name="Name31" axis="root ch" ptType="all node" st="1 1" cnt="0 0" func="cnt" op="gt" val="1">
                <dgm:alg type="lin">
                  <dgm:param type="linDir" val="fromT"/>
                  <dgm:param type="vertAlign" val="t"/>
                </dgm:alg>
              </dgm:if>
              <dgm:else name="Name32">
                <dgm:choose name="Name33">
                  <dgm:if name="Name34" func="var" arg="dir" op="equ" val="norm">
                    <dgm:alg type="lin">
                      <dgm:param type="horzAlign" val="l"/>
                    </dgm:alg>
                  </dgm:if>
                  <dgm:else name="Name35">
                    <dgm:alg type="lin">
                      <dgm:param type="linDir" val="fromR"/>
                      <dgm:param type="horzAlign" val="r"/>
                    </dgm:alg>
                  </dgm:else>
                </dgm:choose>
              </dgm:else>
            </dgm:choose>
            <dgm:shape xmlns:r="http://schemas.openxmlformats.org/officeDocument/2006/relationships" r:blip="">
              <dgm:adjLst/>
            </dgm:shape>
            <dgm:presOf/>
            <dgm:constrLst>
              <dgm:constr type="w" for="ch" forName="oChild" refType="w"/>
              <dgm:constr type="h" for="ch" forName="oChild" refType="h"/>
            </dgm:constrLst>
            <dgm:ruleLst/>
            <dgm:forEach name="Name36" axis="ch ch" ptType="node node" st="1 1" cnt="1 0">
              <dgm:layoutNode name="o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37" axis="followSib" ptType="sibTrans" cnt="1">
                <dgm:layoutNode name="outer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layoutNode>
      </dgm:if>
      <dgm:else name="Name38"/>
    </dgm:choose>
    <dgm:choose name="Name39">
      <dgm:if name="Name40" axis="root ch" ptType="all node" st="1 1" cnt="0 0" func="cnt" op="gte" val="2">
        <dgm:layoutNode name="middleBox">
          <dgm:alg type="composite">
            <dgm:param type="horzAlign" val="none"/>
            <dgm:param type="vertAlign" val="none"/>
          </dgm:alg>
          <dgm:shape xmlns:r="http://schemas.openxmlformats.org/officeDocument/2006/relationships" r:blip="">
            <dgm:adjLst/>
          </dgm:shape>
          <dgm:presOf/>
          <dgm:choose name="Name41">
            <dgm:if name="Name42" axis="root ch" ptType="all node" st="1 1" cnt="0 0" func="cnt" op="gt" val="2">
              <dgm:choose name="Name43">
                <dgm:if name="Name44" func="var" arg="dir" op="equ" val="norm">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025"/>
                    <dgm:constr type="t" for="ch" forName="middleBoxChildren" refType="h" fact="0.35"/>
                    <dgm:constr type="w" for="ch" forName="middleBoxChildren" refType="w" fact="0.2"/>
                    <dgm:constr type="h" for="ch" forName="middleBoxChildren" refType="h" fact="0.575"/>
                  </dgm:constrLst>
                </dgm:if>
                <dgm:else name="Name45">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775"/>
                    <dgm:constr type="t" for="ch" forName="middleBoxChildren" refType="h" fact="0.35"/>
                    <dgm:constr type="w" for="ch" forName="middleBoxChildren" refType="w" fact="0.2"/>
                    <dgm:constr type="h" for="ch" forName="middleBoxChildren" refType="h" fact="0.575"/>
                  </dgm:constrLst>
                </dgm:else>
              </dgm:choose>
            </dgm:if>
            <dgm:else name="Name46">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025"/>
                <dgm:constr type="t" for="ch" forName="middleBoxChildren" refType="h" fact="0.45"/>
                <dgm:constr type="w" for="ch" forName="middleBoxChildren" refType="w" fact="0.95"/>
                <dgm:constr type="h" for="ch" forName="middleBoxChildren" refType="h" fact="0.45"/>
              </dgm:constrLst>
            </dgm:else>
          </dgm:choose>
          <dgm:ruleLst/>
          <dgm:layoutNode name="middleBoxParent" styleLbl="node1">
            <dgm:alg type="tx">
              <dgm:param type="txAnchorVert" val="t"/>
              <dgm:param type="parTxLTRAlign" val="l"/>
              <dgm:param type="parTxRTLAlign" val="r"/>
            </dgm:alg>
            <dgm:shape xmlns:r="http://schemas.openxmlformats.org/officeDocument/2006/relationships" type="roundRect" r:blip="">
              <dgm:adjLst>
                <dgm:adj idx="1" val="0.105"/>
              </dgm:adjLst>
            </dgm:shape>
            <dgm:presOf axis="ch" ptType="node" st="2" cnt="1"/>
            <dgm:constrLst>
              <dgm:constr type="tMarg" refType="primFontSz" fact="0.3"/>
              <dgm:constr type="lMarg" refType="primFontSz" fact="0.3"/>
              <dgm:constr type="rMarg" refType="primFontSz" fact="0.3"/>
            </dgm:constrLst>
            <dgm:ruleLst>
              <dgm:rule type="primFontSz" val="5" fact="NaN" max="NaN"/>
            </dgm:ruleLst>
          </dgm:layoutNode>
          <dgm:layoutNode name="middleBoxChildren">
            <dgm:choose name="Name47">
              <dgm:if name="Name48" axis="root ch" ptType="all node" st="1 1" cnt="0 0" func="cnt" op="gt" val="2">
                <dgm:alg type="lin">
                  <dgm:param type="linDir" val="fromT"/>
                  <dgm:param type="vertAlign" val="t"/>
                </dgm:alg>
              </dgm:if>
              <dgm:else name="Name49">
                <dgm:choose name="Name50">
                  <dgm:if name="Name51" func="var" arg="dir" op="equ" val="norm">
                    <dgm:alg type="lin">
                      <dgm:param type="horzAlign" val="l"/>
                    </dgm:alg>
                  </dgm:if>
                  <dgm:else name="Name52">
                    <dgm:alg type="lin">
                      <dgm:param type="linDir" val="fromR"/>
                      <dgm:param type="horzAlign" val="r"/>
                    </dgm:alg>
                  </dgm:else>
                </dgm:choose>
              </dgm:else>
            </dgm:choose>
            <dgm:shape xmlns:r="http://schemas.openxmlformats.org/officeDocument/2006/relationships" r:blip="">
              <dgm:adjLst/>
            </dgm:shape>
            <dgm:presOf/>
            <dgm:constrLst>
              <dgm:constr type="w" for="ch" forName="mChild" refType="w"/>
              <dgm:constr type="h" for="ch" forName="mChild" refType="h"/>
            </dgm:constrLst>
            <dgm:ruleLst/>
            <dgm:forEach name="Name53" axis="ch ch" ptType="node node" st="2 1" cnt="1 0">
              <dgm:layoutNode name="m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54" axis="followSib" ptType="sibTrans" cnt="1">
                <dgm:layoutNode name="middle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layoutNode>
      </dgm:if>
      <dgm:else name="Name55"/>
    </dgm:choose>
    <dgm:choose name="Name56">
      <dgm:if name="Name57" axis="root ch" ptType="all node" st="1 1" cnt="0 0" func="cnt" op="gte" val="3">
        <dgm:layoutNode name="centerBox">
          <dgm:alg type="composite">
            <dgm:param type="horzAlign" val="none"/>
            <dgm:param type="vertAlign" val="none"/>
          </dgm:alg>
          <dgm:shape xmlns:r="http://schemas.openxmlformats.org/officeDocument/2006/relationships" r:blip="">
            <dgm:adjLst/>
          </dgm:shape>
          <dgm:presOf/>
          <dgm:choose name="Name58">
            <dgm:if name="Name59" axis="ch ch" ptType="node node" st="3 1" cnt="1 0" func="cnt" op="gt" val="0">
              <dgm:constrLst>
                <dgm:constr type="l" for="ch" forName="centerBoxParent"/>
                <dgm:constr type="t" for="ch" forName="centerBoxParent"/>
                <dgm:constr type="w" for="ch" forName="centerBoxParent" refType="w"/>
                <dgm:constr type="h" for="ch" forName="centerBoxParent" refType="h"/>
                <dgm:constr type="bMarg" for="ch" forName="centerBoxParent" refType="h" fact="1.6"/>
                <dgm:constr type="l" for="ch" forName="centerBoxChildren" refType="w" fact="0.025"/>
                <dgm:constr type="t" for="ch" forName="centerBoxChildren" refType="h" fact="0.45"/>
                <dgm:constr type="w" for="ch" forName="centerBoxChildren" refType="w" fact="0.95"/>
                <dgm:constr type="h" for="ch" forName="centerBoxChildren" refType="h" fact="0.45"/>
              </dgm:constrLst>
            </dgm:if>
            <dgm:else name="Name60">
              <dgm:constrLst>
                <dgm:constr type="l" for="ch" forName="centerBoxParent"/>
                <dgm:constr type="t" for="ch" forName="centerBoxParent"/>
                <dgm:constr type="w" for="ch" forName="centerBoxParent" refType="w"/>
                <dgm:constr type="h" for="ch" forName="centerBoxParent" refType="h"/>
              </dgm:constrLst>
            </dgm:else>
          </dgm:choose>
          <dgm:ruleLst/>
          <dgm:layoutNode name="centerBoxParent" styleLbl="node1">
            <dgm:alg type="tx">
              <dgm:param type="txAnchorVert" val="t"/>
              <dgm:param type="parTxLTRAlign" val="l"/>
              <dgm:param type="parTxRTLAlign" val="r"/>
            </dgm:alg>
            <dgm:shape xmlns:r="http://schemas.openxmlformats.org/officeDocument/2006/relationships" type="roundRect" r:blip="">
              <dgm:adjLst>
                <dgm:adj idx="1" val="0.105"/>
              </dgm:adjLst>
            </dgm:shape>
            <dgm:presOf axis="ch" ptType="node" st="3" cnt="1"/>
            <dgm:constrLst>
              <dgm:constr type="tMarg" refType="primFontSz" fact="0.3"/>
              <dgm:constr type="lMarg" refType="primFontSz" fact="0.3"/>
              <dgm:constr type="rMarg" refType="primFontSz" fact="0.3"/>
            </dgm:constrLst>
            <dgm:ruleLst>
              <dgm:rule type="primFontSz" val="5" fact="NaN" max="NaN"/>
            </dgm:ruleLst>
          </dgm:layoutNode>
          <dgm:choose name="Name61">
            <dgm:if name="Name62" axis="ch ch" ptType="node node" st="3 1" cnt="1 0" func="cnt" op="gt" val="0">
              <dgm:layoutNode name="centerBoxChildren">
                <dgm:choose name="Name63">
                  <dgm:if name="Name64" func="var" arg="dir" op="equ" val="norm">
                    <dgm:alg type="lin">
                      <dgm:param type="horzAlign" val="l"/>
                    </dgm:alg>
                  </dgm:if>
                  <dgm:else name="Name65">
                    <dgm:alg type="lin">
                      <dgm:param type="linDir" val="fromR"/>
                      <dgm:param type="horzAlign" val="r"/>
                    </dgm:alg>
                  </dgm:else>
                </dgm:choose>
                <dgm:shape xmlns:r="http://schemas.openxmlformats.org/officeDocument/2006/relationships" r:blip="">
                  <dgm:adjLst/>
                </dgm:shape>
                <dgm:presOf/>
                <dgm:constrLst>
                  <dgm:constr type="w" for="ch" forName="cChild" refType="w"/>
                  <dgm:constr type="h" for="ch" forName="cChild" refType="h"/>
                </dgm:constrLst>
                <dgm:ruleLst/>
                <dgm:forEach name="Name66" axis="ch ch" ptType="node node" st="3 1" cnt="1 0">
                  <dgm:layoutNode name="c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67" axis="followSib" ptType="sibTrans" cnt="1">
                    <dgm:layoutNode name="center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if>
            <dgm:else name="Name68"/>
          </dgm:choose>
        </dgm:layoutNode>
      </dgm:if>
      <dgm:else name="Name69"/>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5D3A1D4-C2F1-4FBA-9F37-B87A976340E2}" type="datetimeFigureOut">
              <a:rPr lang="en-US" smtClean="0"/>
              <a:t>7/20/2022</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B101E57-0ADC-4285-9663-DD3D73EBE0D4}" type="slidenum">
              <a:rPr lang="en-US" smtClean="0"/>
              <a:t>‹#›</a:t>
            </a:fld>
            <a:endParaRPr lang="en-US"/>
          </a:p>
        </p:txBody>
      </p:sp>
    </p:spTree>
    <p:extLst>
      <p:ext uri="{BB962C8B-B14F-4D97-AF65-F5344CB8AC3E}">
        <p14:creationId xmlns:p14="http://schemas.microsoft.com/office/powerpoint/2010/main" val="180168237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Arial Regular"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Arial Regular" charset="0"/>
              </a:defRPr>
            </a:lvl1pPr>
          </a:lstStyle>
          <a:p>
            <a:fld id="{5288BB53-F264-D84E-8876-073A512183CA}" type="datetimeFigureOut">
              <a:rPr lang="en-US" smtClean="0"/>
              <a:pPr/>
              <a:t>7/20/2022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Arial Regular"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Arial Regular" charset="0"/>
              </a:defRPr>
            </a:lvl1pPr>
          </a:lstStyle>
          <a:p>
            <a:fld id="{698D0594-4E60-8F4B-8226-C705B94694A4}" type="slidenum">
              <a:rPr lang="en-US" smtClean="0"/>
              <a:pPr/>
              <a:t>‹#›</a:t>
            </a:fld>
            <a:endParaRPr lang="en-US" dirty="0"/>
          </a:p>
        </p:txBody>
      </p:sp>
    </p:spTree>
    <p:extLst>
      <p:ext uri="{BB962C8B-B14F-4D97-AF65-F5344CB8AC3E}">
        <p14:creationId xmlns:p14="http://schemas.microsoft.com/office/powerpoint/2010/main" val="523485113"/>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Arial Regular" charset="0"/>
        <a:ea typeface="+mn-ea"/>
        <a:cs typeface="+mn-cs"/>
      </a:defRPr>
    </a:lvl1pPr>
    <a:lvl2pPr marL="457200" algn="l" defTabSz="914400" rtl="0" eaLnBrk="1" latinLnBrk="0" hangingPunct="1">
      <a:defRPr sz="1200" b="0" i="0" kern="1200">
        <a:solidFill>
          <a:schemeClr val="tx1"/>
        </a:solidFill>
        <a:latin typeface="Arial Regular" charset="0"/>
        <a:ea typeface="+mn-ea"/>
        <a:cs typeface="+mn-cs"/>
      </a:defRPr>
    </a:lvl2pPr>
    <a:lvl3pPr marL="914400" algn="l" defTabSz="914400" rtl="0" eaLnBrk="1" latinLnBrk="0" hangingPunct="1">
      <a:defRPr sz="1200" b="0" i="0" kern="1200">
        <a:solidFill>
          <a:schemeClr val="tx1"/>
        </a:solidFill>
        <a:latin typeface="Arial Regular" charset="0"/>
        <a:ea typeface="+mn-ea"/>
        <a:cs typeface="+mn-cs"/>
      </a:defRPr>
    </a:lvl3pPr>
    <a:lvl4pPr marL="1371600" algn="l" defTabSz="914400" rtl="0" eaLnBrk="1" latinLnBrk="0" hangingPunct="1">
      <a:defRPr sz="1200" b="0" i="0" kern="1200">
        <a:solidFill>
          <a:schemeClr val="tx1"/>
        </a:solidFill>
        <a:latin typeface="Arial Regular" charset="0"/>
        <a:ea typeface="+mn-ea"/>
        <a:cs typeface="+mn-cs"/>
      </a:defRPr>
    </a:lvl4pPr>
    <a:lvl5pPr marL="1828800" algn="l" defTabSz="914400" rtl="0" eaLnBrk="1" latinLnBrk="0" hangingPunct="1">
      <a:defRPr sz="1200" b="0" i="0" kern="1200">
        <a:solidFill>
          <a:schemeClr val="tx1"/>
        </a:solidFill>
        <a:latin typeface="Arial Regular"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zh.wikipedia.org/wiki/ISO" TargetMode="External"/><Relationship Id="rId2" Type="http://schemas.openxmlformats.org/officeDocument/2006/relationships/slide" Target="../slides/slide21.xml"/><Relationship Id="rId1" Type="http://schemas.openxmlformats.org/officeDocument/2006/relationships/notesMaster" Target="../notesMasters/notesMaster1.xml"/><Relationship Id="rId4" Type="http://schemas.openxmlformats.org/officeDocument/2006/relationships/hyperlink" Target="https://zh.wikipedia.org/wiki/IEC" TargetMode="Externa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Slide Number Placeholder 3"/>
          <p:cNvSpPr>
            <a:spLocks noGrp="1"/>
          </p:cNvSpPr>
          <p:nvPr>
            <p:ph type="sldNum" sz="quarter" idx="5"/>
          </p:nvPr>
        </p:nvSpPr>
        <p:spPr/>
        <p:txBody>
          <a:bodyPr/>
          <a:lstStyle/>
          <a:p>
            <a:pPr marL="0" marR="0" lvl="0" indent="0" algn="l" defTabSz="1372378"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IBM Plex Sans" panose="020B0503050203000203" pitchFamily="34" charset="0"/>
                <a:ea typeface="+mn-ea"/>
                <a:cs typeface="+mn-cs"/>
              </a:rPr>
              <a:pPr marL="0" marR="0" lvl="0" indent="0" algn="l" defTabSz="1372378" rtl="0" eaLnBrk="1" fontAlgn="auto" latinLnBrk="0" hangingPunct="1">
                <a:lnSpc>
                  <a:spcPct val="100000"/>
                </a:lnSpc>
                <a:spcBef>
                  <a:spcPts val="0"/>
                </a:spcBef>
                <a:spcAft>
                  <a:spcPts val="0"/>
                </a:spcAft>
                <a:buClrTx/>
                <a:buSzTx/>
                <a:buFontTx/>
                <a:buNone/>
                <a:tabLst/>
                <a:defRPr/>
              </a:pPr>
              <a:t>1</a:t>
            </a:fld>
            <a:endParaRPr kumimoji="0" lang="en-US" sz="6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endParaRPr>
          </a:p>
        </p:txBody>
      </p:sp>
      <p:sp>
        <p:nvSpPr>
          <p:cNvPr id="5" name="Footer Placeholder 4"/>
          <p:cNvSpPr>
            <a:spLocks noGrp="1"/>
          </p:cNvSpPr>
          <p:nvPr>
            <p:ph type="ftr" sz="quarter" idx="4"/>
          </p:nvPr>
        </p:nvSpPr>
        <p:spPr/>
        <p:txBody>
          <a:bodyPr/>
          <a:lstStyle/>
          <a:p>
            <a:pPr marL="0" marR="0" lvl="0" indent="0" algn="l" defTabSz="1372378"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IBM Plex Sans" panose="020B0503050203000203" pitchFamily="34" charset="0"/>
                <a:ea typeface="+mn-ea"/>
                <a:cs typeface="+mn-cs"/>
              </a:rPr>
              <a:t>IBM IX / © IBM Corporation</a:t>
            </a:r>
            <a:endParaRPr kumimoji="0" lang="en-US" sz="6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endParaRPr>
          </a:p>
        </p:txBody>
      </p:sp>
    </p:spTree>
    <p:extLst>
      <p:ext uri="{BB962C8B-B14F-4D97-AF65-F5344CB8AC3E}">
        <p14:creationId xmlns:p14="http://schemas.microsoft.com/office/powerpoint/2010/main" val="30536948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dirty="0"/>
              <a:t>***</a:t>
            </a:r>
          </a:p>
        </p:txBody>
      </p:sp>
      <p:sp>
        <p:nvSpPr>
          <p:cNvPr id="4" name="投影片編號版面配置區 3"/>
          <p:cNvSpPr>
            <a:spLocks noGrp="1"/>
          </p:cNvSpPr>
          <p:nvPr>
            <p:ph type="sldNum" sz="quarter" idx="5"/>
          </p:nvPr>
        </p:nvSpPr>
        <p:spPr/>
        <p:txBody>
          <a:bodyPr/>
          <a:lstStyle/>
          <a:p>
            <a:fld id="{698D0594-4E60-8F4B-8226-C705B94694A4}" type="slidenum">
              <a:rPr lang="en-US" smtClean="0"/>
              <a:pPr/>
              <a:t>28</a:t>
            </a:fld>
            <a:endParaRPr lang="en-US" dirty="0"/>
          </a:p>
        </p:txBody>
      </p:sp>
    </p:spTree>
    <p:extLst>
      <p:ext uri="{BB962C8B-B14F-4D97-AF65-F5344CB8AC3E}">
        <p14:creationId xmlns:p14="http://schemas.microsoft.com/office/powerpoint/2010/main" val="26716877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303633"/>
                </a:solidFill>
                <a:effectLst/>
                <a:latin typeface="Lora" pitchFamily="2" charset="0"/>
              </a:rPr>
              <a:t>When a dependency is provided externally, then the system is using DI. </a:t>
            </a:r>
          </a:p>
          <a:p>
            <a:r>
              <a:rPr lang="en-US" dirty="0"/>
              <a:t>https://www.grahambrooks.com/software-development/2016/07/11/dependency-inversion.html</a:t>
            </a:r>
          </a:p>
        </p:txBody>
      </p:sp>
      <p:sp>
        <p:nvSpPr>
          <p:cNvPr id="4" name="投影片編號版面配置區 3"/>
          <p:cNvSpPr>
            <a:spLocks noGrp="1"/>
          </p:cNvSpPr>
          <p:nvPr>
            <p:ph type="sldNum" sz="quarter" idx="5"/>
          </p:nvPr>
        </p:nvSpPr>
        <p:spPr/>
        <p:txBody>
          <a:bodyPr/>
          <a:lstStyle/>
          <a:p>
            <a:fld id="{698D0594-4E60-8F4B-8226-C705B94694A4}" type="slidenum">
              <a:rPr lang="en-US" smtClean="0"/>
              <a:pPr/>
              <a:t>30</a:t>
            </a:fld>
            <a:endParaRPr lang="en-US" dirty="0"/>
          </a:p>
        </p:txBody>
      </p:sp>
    </p:spTree>
    <p:extLst>
      <p:ext uri="{BB962C8B-B14F-4D97-AF65-F5344CB8AC3E}">
        <p14:creationId xmlns:p14="http://schemas.microsoft.com/office/powerpoint/2010/main" val="38572310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200" b="1" kern="0" dirty="0"/>
              <a:t>STG / ODS/ INT / DM</a:t>
            </a:r>
            <a:endParaRPr lang="zh-TW" altLang="en-US" sz="1200" b="1" kern="0" dirty="0" err="1"/>
          </a:p>
        </p:txBody>
      </p:sp>
      <p:sp>
        <p:nvSpPr>
          <p:cNvPr id="4" name="投影片編號版面配置區 3"/>
          <p:cNvSpPr>
            <a:spLocks noGrp="1"/>
          </p:cNvSpPr>
          <p:nvPr>
            <p:ph type="sldNum" sz="quarter" idx="10"/>
          </p:nvPr>
        </p:nvSpPr>
        <p:spPr/>
        <p:txBody>
          <a:bodyPr/>
          <a:lstStyle/>
          <a:p>
            <a:pPr marL="0" marR="0" lvl="0" indent="0" algn="r" defTabSz="1097280" rtl="0" eaLnBrk="1" fontAlgn="auto" latinLnBrk="0" hangingPunct="1">
              <a:lnSpc>
                <a:spcPct val="100000"/>
              </a:lnSpc>
              <a:spcBef>
                <a:spcPts val="0"/>
              </a:spcBef>
              <a:spcAft>
                <a:spcPts val="0"/>
              </a:spcAft>
              <a:buClrTx/>
              <a:buSzTx/>
              <a:buFontTx/>
              <a:buNone/>
              <a:tabLst/>
              <a:defRPr/>
            </a:pPr>
            <a:fld id="{698D0594-4E60-8F4B-8226-C705B94694A4}" type="slidenum">
              <a:rPr kumimoji="0" lang="en-US" sz="1200" b="0" i="0" u="none" strike="noStrike" kern="1200" cap="none" spc="0" normalizeH="0" baseline="0" noProof="0" smtClean="0">
                <a:ln>
                  <a:noFill/>
                </a:ln>
                <a:solidFill>
                  <a:prstClr val="black"/>
                </a:solidFill>
                <a:effectLst/>
                <a:uLnTx/>
                <a:uFillTx/>
                <a:latin typeface="Arial Regular" charset="0"/>
                <a:ea typeface="+mn-ea"/>
                <a:cs typeface="+mn-cs"/>
              </a:rPr>
              <a:pPr marL="0" marR="0" lvl="0" indent="0" algn="r" defTabSz="109728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Arial Regular" charset="0"/>
              <a:ea typeface="+mn-ea"/>
              <a:cs typeface="+mn-cs"/>
            </a:endParaRPr>
          </a:p>
        </p:txBody>
      </p:sp>
    </p:spTree>
    <p:extLst>
      <p:ext uri="{BB962C8B-B14F-4D97-AF65-F5344CB8AC3E}">
        <p14:creationId xmlns:p14="http://schemas.microsoft.com/office/powerpoint/2010/main" val="7625674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Why “</a:t>
            </a:r>
            <a:r>
              <a:rPr lang="en-US" dirty="0" err="1"/>
              <a:t>TypeError</a:t>
            </a:r>
            <a:r>
              <a:rPr lang="en-US" dirty="0"/>
              <a:t>: </a:t>
            </a:r>
            <a:r>
              <a:rPr lang="en-US" dirty="0" err="1"/>
              <a:t>tzinfo</a:t>
            </a:r>
            <a:r>
              <a:rPr lang="en-US" dirty="0"/>
              <a:t> argument must be None or of a </a:t>
            </a:r>
            <a:r>
              <a:rPr lang="en-US" dirty="0" err="1"/>
              <a:t>tzinfo</a:t>
            </a:r>
            <a:r>
              <a:rPr lang="en-US" dirty="0"/>
              <a:t> subclass, not type 'str’”? </a:t>
            </a:r>
          </a:p>
          <a:p>
            <a:endParaRPr lang="en-US" dirty="0"/>
          </a:p>
        </p:txBody>
      </p:sp>
      <p:sp>
        <p:nvSpPr>
          <p:cNvPr id="4" name="投影片編號版面配置區 3"/>
          <p:cNvSpPr>
            <a:spLocks noGrp="1"/>
          </p:cNvSpPr>
          <p:nvPr>
            <p:ph type="sldNum" sz="quarter" idx="5"/>
          </p:nvPr>
        </p:nvSpPr>
        <p:spPr/>
        <p:txBody>
          <a:bodyPr/>
          <a:lstStyle/>
          <a:p>
            <a:fld id="{698D0594-4E60-8F4B-8226-C705B94694A4}" type="slidenum">
              <a:rPr lang="en-US" smtClean="0"/>
              <a:pPr/>
              <a:t>5</a:t>
            </a:fld>
            <a:endParaRPr lang="en-US" dirty="0"/>
          </a:p>
        </p:txBody>
      </p:sp>
    </p:spTree>
    <p:extLst>
      <p:ext uri="{BB962C8B-B14F-4D97-AF65-F5344CB8AC3E}">
        <p14:creationId xmlns:p14="http://schemas.microsoft.com/office/powerpoint/2010/main" val="23064593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200" dirty="0"/>
              <a:t>簡稱 </a:t>
            </a:r>
            <a:r>
              <a:rPr lang="en-US" sz="1200" dirty="0"/>
              <a:t>UTC, </a:t>
            </a:r>
            <a:endParaRPr lang="en-US" dirty="0"/>
          </a:p>
        </p:txBody>
      </p:sp>
      <p:sp>
        <p:nvSpPr>
          <p:cNvPr id="4" name="投影片編號版面配置區 3"/>
          <p:cNvSpPr>
            <a:spLocks noGrp="1"/>
          </p:cNvSpPr>
          <p:nvPr>
            <p:ph type="sldNum" sz="quarter" idx="5"/>
          </p:nvPr>
        </p:nvSpPr>
        <p:spPr/>
        <p:txBody>
          <a:bodyPr/>
          <a:lstStyle/>
          <a:p>
            <a:fld id="{698D0594-4E60-8F4B-8226-C705B94694A4}" type="slidenum">
              <a:rPr lang="en-US" smtClean="0"/>
              <a:pPr/>
              <a:t>8</a:t>
            </a:fld>
            <a:endParaRPr lang="en-US" dirty="0"/>
          </a:p>
        </p:txBody>
      </p:sp>
    </p:spTree>
    <p:extLst>
      <p:ext uri="{BB962C8B-B14F-4D97-AF65-F5344CB8AC3E}">
        <p14:creationId xmlns:p14="http://schemas.microsoft.com/office/powerpoint/2010/main" val="41498119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Ans:  approximately 15⁰ per time zone</a:t>
            </a:r>
          </a:p>
          <a:p>
            <a:endParaRPr lang="en-US" dirty="0"/>
          </a:p>
        </p:txBody>
      </p:sp>
      <p:sp>
        <p:nvSpPr>
          <p:cNvPr id="4" name="投影片編號版面配置區 3"/>
          <p:cNvSpPr>
            <a:spLocks noGrp="1"/>
          </p:cNvSpPr>
          <p:nvPr>
            <p:ph type="sldNum" sz="quarter" idx="5"/>
          </p:nvPr>
        </p:nvSpPr>
        <p:spPr/>
        <p:txBody>
          <a:bodyPr/>
          <a:lstStyle/>
          <a:p>
            <a:fld id="{698D0594-4E60-8F4B-8226-C705B94694A4}" type="slidenum">
              <a:rPr lang="en-US" smtClean="0"/>
              <a:pPr/>
              <a:t>9</a:t>
            </a:fld>
            <a:endParaRPr lang="en-US" dirty="0"/>
          </a:p>
        </p:txBody>
      </p:sp>
    </p:spTree>
    <p:extLst>
      <p:ext uri="{BB962C8B-B14F-4D97-AF65-F5344CB8AC3E}">
        <p14:creationId xmlns:p14="http://schemas.microsoft.com/office/powerpoint/2010/main" val="4008124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dirty="0"/>
              <a:t>https://pansci.asia/archives/194470</a:t>
            </a:r>
          </a:p>
        </p:txBody>
      </p:sp>
      <p:sp>
        <p:nvSpPr>
          <p:cNvPr id="4" name="投影片編號版面配置區 3"/>
          <p:cNvSpPr>
            <a:spLocks noGrp="1"/>
          </p:cNvSpPr>
          <p:nvPr>
            <p:ph type="sldNum" sz="quarter" idx="5"/>
          </p:nvPr>
        </p:nvSpPr>
        <p:spPr/>
        <p:txBody>
          <a:bodyPr/>
          <a:lstStyle/>
          <a:p>
            <a:fld id="{63548D96-5525-4417-9E70-A8D5F458BCA6}" type="slidenum">
              <a:rPr lang="en-US" smtClean="0"/>
              <a:t>16</a:t>
            </a:fld>
            <a:endParaRPr lang="en-US"/>
          </a:p>
        </p:txBody>
      </p:sp>
    </p:spTree>
    <p:extLst>
      <p:ext uri="{BB962C8B-B14F-4D97-AF65-F5344CB8AC3E}">
        <p14:creationId xmlns:p14="http://schemas.microsoft.com/office/powerpoint/2010/main" val="42879941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dirty="0"/>
              <a:t>https://stackoverflow.com/questions/56217512/in-postgresql-timezone-offset-is-taken-with-the-wrong-sign</a:t>
            </a:r>
          </a:p>
        </p:txBody>
      </p:sp>
      <p:sp>
        <p:nvSpPr>
          <p:cNvPr id="4" name="投影片編號版面配置區 3"/>
          <p:cNvSpPr>
            <a:spLocks noGrp="1"/>
          </p:cNvSpPr>
          <p:nvPr>
            <p:ph type="sldNum" sz="quarter" idx="5"/>
          </p:nvPr>
        </p:nvSpPr>
        <p:spPr/>
        <p:txBody>
          <a:bodyPr/>
          <a:lstStyle/>
          <a:p>
            <a:fld id="{698D0594-4E60-8F4B-8226-C705B94694A4}" type="slidenum">
              <a:rPr lang="en-US" smtClean="0"/>
              <a:pPr/>
              <a:t>19</a:t>
            </a:fld>
            <a:endParaRPr lang="en-US" dirty="0"/>
          </a:p>
        </p:txBody>
      </p:sp>
    </p:spTree>
    <p:extLst>
      <p:ext uri="{BB962C8B-B14F-4D97-AF65-F5344CB8AC3E}">
        <p14:creationId xmlns:p14="http://schemas.microsoft.com/office/powerpoint/2010/main" val="23095751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dirty="0"/>
              <a:t>http://albert-oma.blogspot.com/2013/10/timezone.html</a:t>
            </a:r>
            <a:br>
              <a:rPr lang="en-US" dirty="0"/>
            </a:br>
            <a:r>
              <a:rPr lang="en-US" altLang="zh-TW" b="0" i="0" dirty="0">
                <a:solidFill>
                  <a:srgbClr val="202122"/>
                </a:solidFill>
                <a:effectLst/>
                <a:latin typeface="Arial" panose="020B0604020202020204" pitchFamily="34" charset="0"/>
              </a:rPr>
              <a:t>IEEE Std 1003</a:t>
            </a:r>
            <a:r>
              <a:rPr lang="zh-TW" altLang="en-US" b="0" i="0" dirty="0">
                <a:solidFill>
                  <a:srgbClr val="202122"/>
                </a:solidFill>
                <a:effectLst/>
                <a:latin typeface="Arial" panose="020B0604020202020204" pitchFamily="34" charset="0"/>
              </a:rPr>
              <a:t>，而國際標準名稱為</a:t>
            </a:r>
            <a:r>
              <a:rPr lang="en-US" altLang="zh-TW" b="0" i="0" u="none" strike="noStrike" dirty="0">
                <a:solidFill>
                  <a:srgbClr val="0645AD"/>
                </a:solidFill>
                <a:effectLst/>
                <a:latin typeface="Arial" panose="020B0604020202020204" pitchFamily="34" charset="0"/>
                <a:hlinkClick r:id="rId3" tooltip="ISO"/>
              </a:rPr>
              <a:t>ISO</a:t>
            </a:r>
            <a:r>
              <a:rPr lang="en-US" altLang="zh-TW" b="0" i="0" dirty="0">
                <a:solidFill>
                  <a:srgbClr val="202122"/>
                </a:solidFill>
                <a:effectLst/>
                <a:latin typeface="Arial" panose="020B0604020202020204" pitchFamily="34" charset="0"/>
              </a:rPr>
              <a:t>/</a:t>
            </a:r>
            <a:r>
              <a:rPr lang="en-US" altLang="zh-TW" b="0" i="0" u="none" strike="noStrike" dirty="0">
                <a:solidFill>
                  <a:srgbClr val="0645AD"/>
                </a:solidFill>
                <a:effectLst/>
                <a:latin typeface="Arial" panose="020B0604020202020204" pitchFamily="34" charset="0"/>
                <a:hlinkClick r:id="rId4" tooltip="IEC"/>
              </a:rPr>
              <a:t>IEC</a:t>
            </a:r>
            <a:r>
              <a:rPr lang="zh-TW" altLang="en-US" b="0" i="0" dirty="0">
                <a:solidFill>
                  <a:srgbClr val="202122"/>
                </a:solidFill>
                <a:effectLst/>
                <a:latin typeface="Arial" panose="020B0604020202020204" pitchFamily="34" charset="0"/>
              </a:rPr>
              <a:t> </a:t>
            </a:r>
            <a:r>
              <a:rPr lang="en-US" altLang="zh-TW" b="0" i="0" dirty="0">
                <a:solidFill>
                  <a:srgbClr val="202122"/>
                </a:solidFill>
                <a:effectLst/>
                <a:latin typeface="Arial" panose="020B0604020202020204" pitchFamily="34" charset="0"/>
              </a:rPr>
              <a:t>9945</a:t>
            </a:r>
            <a:endParaRPr lang="en-US" dirty="0"/>
          </a:p>
        </p:txBody>
      </p:sp>
      <p:sp>
        <p:nvSpPr>
          <p:cNvPr id="4" name="投影片編號版面配置區 3"/>
          <p:cNvSpPr>
            <a:spLocks noGrp="1"/>
          </p:cNvSpPr>
          <p:nvPr>
            <p:ph type="sldNum" sz="quarter" idx="5"/>
          </p:nvPr>
        </p:nvSpPr>
        <p:spPr/>
        <p:txBody>
          <a:bodyPr/>
          <a:lstStyle/>
          <a:p>
            <a:fld id="{698D0594-4E60-8F4B-8226-C705B94694A4}" type="slidenum">
              <a:rPr lang="en-US" smtClean="0"/>
              <a:pPr/>
              <a:t>21</a:t>
            </a:fld>
            <a:endParaRPr lang="en-US" dirty="0"/>
          </a:p>
        </p:txBody>
      </p:sp>
    </p:spTree>
    <p:extLst>
      <p:ext uri="{BB962C8B-B14F-4D97-AF65-F5344CB8AC3E}">
        <p14:creationId xmlns:p14="http://schemas.microsoft.com/office/powerpoint/2010/main" val="40048471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dirty="0"/>
              <a:t>https://stackoverflow.com/questions/7479777/difference-between-python-datetime-vs-time-modules</a:t>
            </a:r>
          </a:p>
        </p:txBody>
      </p:sp>
      <p:sp>
        <p:nvSpPr>
          <p:cNvPr id="4" name="投影片編號版面配置區 3"/>
          <p:cNvSpPr>
            <a:spLocks noGrp="1"/>
          </p:cNvSpPr>
          <p:nvPr>
            <p:ph type="sldNum" sz="quarter" idx="5"/>
          </p:nvPr>
        </p:nvSpPr>
        <p:spPr/>
        <p:txBody>
          <a:bodyPr/>
          <a:lstStyle/>
          <a:p>
            <a:fld id="{698D0594-4E60-8F4B-8226-C705B94694A4}" type="slidenum">
              <a:rPr lang="en-US" smtClean="0"/>
              <a:pPr/>
              <a:t>24</a:t>
            </a:fld>
            <a:endParaRPr lang="en-US" dirty="0"/>
          </a:p>
        </p:txBody>
      </p:sp>
    </p:spTree>
    <p:extLst>
      <p:ext uri="{BB962C8B-B14F-4D97-AF65-F5344CB8AC3E}">
        <p14:creationId xmlns:p14="http://schemas.microsoft.com/office/powerpoint/2010/main" val="318201912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jpe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6.xml"/><Relationship Id="rId4" Type="http://schemas.openxmlformats.org/officeDocument/2006/relationships/image" Target="../media/image15.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2-7_Title and Content">
    <p:spTree>
      <p:nvGrpSpPr>
        <p:cNvPr id="1" name=""/>
        <p:cNvGrpSpPr/>
        <p:nvPr/>
      </p:nvGrpSpPr>
      <p:grpSpPr>
        <a:xfrm>
          <a:off x="0" y="0"/>
          <a:ext cx="0" cy="0"/>
          <a:chOff x="0" y="0"/>
          <a:chExt cx="0" cy="0"/>
        </a:xfrm>
      </p:grpSpPr>
      <p:sp>
        <p:nvSpPr>
          <p:cNvPr id="4" name="Rectangle 3"/>
          <p:cNvSpPr/>
          <p:nvPr userDrawn="1"/>
        </p:nvSpPr>
        <p:spPr>
          <a:xfrm>
            <a:off x="3657600" y="0"/>
            <a:ext cx="10972800" cy="8229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a:xfrm>
            <a:off x="457200" y="2057400"/>
            <a:ext cx="2971800" cy="3657600"/>
          </a:xfrm>
        </p:spPr>
        <p:txBody>
          <a:bodyPr tIns="228600">
            <a:noAutofit/>
          </a:bodyPr>
          <a:lstStyle/>
          <a:p>
            <a:r>
              <a:rPr lang="en-US" dirty="0"/>
              <a:t>Click to edit Master title style</a:t>
            </a: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3606824" y="7818135"/>
            <a:ext cx="566118" cy="228600"/>
          </a:xfrm>
          <a:prstGeom prst="rect">
            <a:avLst/>
          </a:prstGeom>
        </p:spPr>
      </p:pic>
      <p:sp>
        <p:nvSpPr>
          <p:cNvPr id="13" name="Text Placeholder 23"/>
          <p:cNvSpPr>
            <a:spLocks noGrp="1"/>
          </p:cNvSpPr>
          <p:nvPr>
            <p:ph type="body" sz="quarter" idx="14" hasCustomPrompt="1"/>
          </p:nvPr>
        </p:nvSpPr>
        <p:spPr>
          <a:xfrm>
            <a:off x="457200" y="7315200"/>
            <a:ext cx="3017520" cy="484632"/>
          </a:xfrm>
        </p:spPr>
        <p:txBody>
          <a:bodyPr tIns="0" anchor="b"/>
          <a:lstStyle>
            <a:lvl1pPr>
              <a:defRPr sz="800" b="0">
                <a:solidFill>
                  <a:schemeClr val="bg2">
                    <a:alpha val="70000"/>
                  </a:schemeClr>
                </a:solidFill>
              </a:defRPr>
            </a:lvl1pPr>
            <a:lvl2pPr>
              <a:defRPr sz="900"/>
            </a:lvl2pPr>
            <a:lvl3pPr>
              <a:defRPr sz="900"/>
            </a:lvl3pPr>
            <a:lvl4pPr>
              <a:defRPr sz="900"/>
            </a:lvl4pPr>
            <a:lvl5pPr>
              <a:defRPr sz="900"/>
            </a:lvl5pPr>
          </a:lstStyle>
          <a:p>
            <a:pPr lvl="0"/>
            <a:r>
              <a:rPr lang="en-US" dirty="0"/>
              <a:t>Source: Edit source here</a:t>
            </a:r>
          </a:p>
        </p:txBody>
      </p:sp>
      <p:sp>
        <p:nvSpPr>
          <p:cNvPr id="12"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IBM Services</a:t>
            </a:r>
          </a:p>
        </p:txBody>
      </p:sp>
      <p:pic>
        <p:nvPicPr>
          <p:cNvPr id="7" name="Picture 2">
            <a:extLst>
              <a:ext uri="{FF2B5EF4-FFF2-40B4-BE49-F238E27FC236}">
                <a16:creationId xmlns:a16="http://schemas.microsoft.com/office/drawing/2014/main" id="{1240A273-5EB2-4947-A420-68B7DC902D30}"/>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12598078" y="7787796"/>
            <a:ext cx="752162" cy="289294"/>
          </a:xfrm>
          <a:prstGeom prst="rect">
            <a:avLst/>
          </a:prstGeom>
          <a:noFill/>
          <a:extLst>
            <a:ext uri="{909E8E84-426E-40DD-AFC4-6F175D3DCCD1}">
              <a14:hiddenFill xmlns:a14="http://schemas.microsoft.com/office/drawing/2010/main">
                <a:solidFill>
                  <a:srgbClr val="FFFFFF"/>
                </a:solidFill>
              </a14:hiddenFill>
            </a:ext>
          </a:extLst>
        </p:spPr>
      </p:pic>
      <p:sp>
        <p:nvSpPr>
          <p:cNvPr id="9" name="Multiply 8">
            <a:extLst>
              <a:ext uri="{FF2B5EF4-FFF2-40B4-BE49-F238E27FC236}">
                <a16:creationId xmlns:a16="http://schemas.microsoft.com/office/drawing/2014/main" id="{3880FE7E-8896-A446-B77C-E2FCE13D81F2}"/>
              </a:ext>
            </a:extLst>
          </p:cNvPr>
          <p:cNvSpPr/>
          <p:nvPr userDrawn="1"/>
        </p:nvSpPr>
        <p:spPr>
          <a:xfrm>
            <a:off x="13395960" y="7818143"/>
            <a:ext cx="182880" cy="228600"/>
          </a:xfrm>
          <a:prstGeom prst="mathMultiply">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x-none" sz="2000" dirty="0">
              <a:ln>
                <a:solidFill>
                  <a:sysClr val="windowText" lastClr="000000"/>
                </a:solidFill>
              </a:ln>
              <a:latin typeface="IBM Plex Sans" panose="020B0503050000000000" pitchFamily="34" charset="0"/>
            </a:endParaRPr>
          </a:p>
        </p:txBody>
      </p:sp>
      <p:sp>
        <p:nvSpPr>
          <p:cNvPr id="10" name="Rectangle 9">
            <a:extLst>
              <a:ext uri="{FF2B5EF4-FFF2-40B4-BE49-F238E27FC236}">
                <a16:creationId xmlns:a16="http://schemas.microsoft.com/office/drawing/2014/main" id="{1A4F2C74-F51A-D64B-BA00-2733A84CF810}"/>
              </a:ext>
            </a:extLst>
          </p:cNvPr>
          <p:cNvSpPr/>
          <p:nvPr userDrawn="1"/>
        </p:nvSpPr>
        <p:spPr>
          <a:xfrm rot="16200000">
            <a:off x="-1718115" y="1718116"/>
            <a:ext cx="3566159" cy="129928"/>
          </a:xfrm>
          <a:prstGeom prst="rect">
            <a:avLst/>
          </a:prstGeom>
          <a:solidFill>
            <a:srgbClr val="57585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x-none" sz="2000" dirty="0">
              <a:latin typeface="IBM Plex Sans" panose="020B0503050000000000" pitchFamily="34" charset="0"/>
            </a:endParaRPr>
          </a:p>
        </p:txBody>
      </p:sp>
      <p:sp>
        <p:nvSpPr>
          <p:cNvPr id="11" name="Rectangle 10">
            <a:extLst>
              <a:ext uri="{FF2B5EF4-FFF2-40B4-BE49-F238E27FC236}">
                <a16:creationId xmlns:a16="http://schemas.microsoft.com/office/drawing/2014/main" id="{175D51B2-E682-0D45-81A0-1C126920B8F1}"/>
              </a:ext>
            </a:extLst>
          </p:cNvPr>
          <p:cNvSpPr/>
          <p:nvPr userDrawn="1"/>
        </p:nvSpPr>
        <p:spPr>
          <a:xfrm rot="16200000">
            <a:off x="-2312474" y="5787196"/>
            <a:ext cx="4754880" cy="129928"/>
          </a:xfrm>
          <a:prstGeom prst="rect">
            <a:avLst/>
          </a:prstGeom>
          <a:solidFill>
            <a:srgbClr val="D6152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x-none" sz="2000" dirty="0">
              <a:latin typeface="IBM Plex Sans" panose="020B0503050000000000" pitchFamily="34" charset="0"/>
            </a:endParaRPr>
          </a:p>
        </p:txBody>
      </p:sp>
      <p:sp>
        <p:nvSpPr>
          <p:cNvPr id="14" name="Text Placeholder 4">
            <a:extLst>
              <a:ext uri="{FF2B5EF4-FFF2-40B4-BE49-F238E27FC236}">
                <a16:creationId xmlns:a16="http://schemas.microsoft.com/office/drawing/2014/main" id="{97398D72-DDEA-4F45-A298-59306C40DAED}"/>
              </a:ext>
            </a:extLst>
          </p:cNvPr>
          <p:cNvSpPr>
            <a:spLocks noGrp="1"/>
          </p:cNvSpPr>
          <p:nvPr>
            <p:ph type="body" sz="quarter" idx="11"/>
          </p:nvPr>
        </p:nvSpPr>
        <p:spPr>
          <a:xfrm>
            <a:off x="457200" y="265176"/>
            <a:ext cx="2971800" cy="329184"/>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Content 2">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468630" y="250086"/>
            <a:ext cx="13630276" cy="1240735"/>
          </a:xfrm>
        </p:spPr>
        <p:txBody>
          <a:bodyPr>
            <a:normAutofit/>
          </a:bodyPr>
          <a:lstStyle>
            <a:lvl1pPr>
              <a:defRPr sz="2880" b="1" baseline="0">
                <a:solidFill>
                  <a:schemeClr val="tx2"/>
                </a:solidFill>
              </a:defRPr>
            </a:lvl1pPr>
          </a:lstStyle>
          <a:p>
            <a:pPr lvl="0"/>
            <a:r>
              <a:rPr lang="en-US" dirty="0"/>
              <a:t>Title</a:t>
            </a:r>
            <a:endParaRPr lang="es-MX" dirty="0"/>
          </a:p>
        </p:txBody>
      </p:sp>
      <p:sp>
        <p:nvSpPr>
          <p:cNvPr id="3" name="Text Placeholder 2"/>
          <p:cNvSpPr>
            <a:spLocks noGrp="1"/>
          </p:cNvSpPr>
          <p:nvPr>
            <p:ph type="body" sz="quarter" idx="11" hasCustomPrompt="1"/>
          </p:nvPr>
        </p:nvSpPr>
        <p:spPr>
          <a:xfrm>
            <a:off x="457200" y="2057400"/>
            <a:ext cx="6583680" cy="1712969"/>
          </a:xfrm>
        </p:spPr>
        <p:txBody>
          <a:bodyPr/>
          <a:lstStyle>
            <a:lvl1pPr>
              <a:tabLst/>
              <a:defRPr>
                <a:solidFill>
                  <a:schemeClr val="tx1"/>
                </a:solidFill>
              </a:defRPr>
            </a:lvl1pPr>
            <a:lvl2pPr>
              <a:defRPr>
                <a:solidFill>
                  <a:schemeClr val="tx1"/>
                </a:solidFill>
              </a:defRPr>
            </a:lvl2pPr>
            <a:lvl3pPr>
              <a:spcBef>
                <a:spcPts val="360"/>
              </a:spcBef>
              <a:defRPr>
                <a:solidFill>
                  <a:schemeClr val="tx1"/>
                </a:solidFill>
              </a:defRPr>
            </a:lvl3pPr>
            <a:lvl4pPr>
              <a:defRPr>
                <a:solidFill>
                  <a:schemeClr val="tx1">
                    <a:lumMod val="65000"/>
                    <a:lumOff val="35000"/>
                  </a:schemeClr>
                </a:solidFill>
              </a:defRPr>
            </a:lvl4pPr>
          </a:lstStyle>
          <a:p>
            <a:r>
              <a:rPr lang="en-US" kern="0" dirty="0"/>
              <a:t>Main Text</a:t>
            </a:r>
          </a:p>
          <a:p>
            <a:pPr lvl="1"/>
            <a:r>
              <a:rPr lang="en-US" kern="0" dirty="0"/>
              <a:t>Level 1 Bullet</a:t>
            </a:r>
          </a:p>
          <a:p>
            <a:pPr lvl="2"/>
            <a:r>
              <a:rPr lang="en-US" kern="0" dirty="0"/>
              <a:t>Level 2 Bullet</a:t>
            </a:r>
          </a:p>
          <a:p>
            <a:pPr lvl="3"/>
            <a:r>
              <a:rPr lang="en-US" kern="0" dirty="0"/>
              <a:t>Level 3 Bullet</a:t>
            </a:r>
          </a:p>
        </p:txBody>
      </p:sp>
    </p:spTree>
    <p:extLst>
      <p:ext uri="{BB962C8B-B14F-4D97-AF65-F5344CB8AC3E}">
        <p14:creationId xmlns:p14="http://schemas.microsoft.com/office/powerpoint/2010/main" val="1038203341"/>
      </p:ext>
    </p:extLst>
  </p:cSld>
  <p:clrMapOvr>
    <a:masterClrMapping/>
  </p:clrMapOvr>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2_3-2_Title and Content">
    <p:bg>
      <p:bgPr>
        <a:solidFill>
          <a:schemeClr val="tx2"/>
        </a:solidFill>
        <a:effectLst/>
      </p:bgPr>
    </p:bg>
    <p:spTree>
      <p:nvGrpSpPr>
        <p:cNvPr id="1" name=""/>
        <p:cNvGrpSpPr/>
        <p:nvPr/>
      </p:nvGrpSpPr>
      <p:grpSpPr>
        <a:xfrm>
          <a:off x="0" y="0"/>
          <a:ext cx="0" cy="0"/>
          <a:chOff x="0" y="0"/>
          <a:chExt cx="0" cy="0"/>
        </a:xfrm>
      </p:grpSpPr>
      <p:sp>
        <p:nvSpPr>
          <p:cNvPr id="10" name="Rectangle 9"/>
          <p:cNvSpPr/>
          <p:nvPr userDrawn="1"/>
        </p:nvSpPr>
        <p:spPr>
          <a:xfrm flipV="1">
            <a:off x="0" y="0"/>
            <a:ext cx="14630400" cy="20574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454858"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5" name="Content Placeholder 2"/>
          <p:cNvSpPr>
            <a:spLocks noGrp="1"/>
          </p:cNvSpPr>
          <p:nvPr>
            <p:ph idx="1"/>
          </p:nvPr>
        </p:nvSpPr>
        <p:spPr>
          <a:xfrm>
            <a:off x="454858" y="2057400"/>
            <a:ext cx="6583680" cy="5257800"/>
          </a:xfrm>
        </p:spPr>
        <p:txBody>
          <a:bodyPr lIns="0" rIns="0">
            <a:noAutofit/>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2"/>
          <p:cNvSpPr>
            <a:spLocks noGrp="1"/>
          </p:cNvSpPr>
          <p:nvPr>
            <p:ph idx="13"/>
          </p:nvPr>
        </p:nvSpPr>
        <p:spPr>
          <a:xfrm>
            <a:off x="7589520" y="2057400"/>
            <a:ext cx="6583680" cy="5257800"/>
          </a:xfrm>
        </p:spPr>
        <p:txBody>
          <a:bodyPr lIns="0" rIns="0">
            <a:noAutofit/>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p:cNvSpPr>
            <a:spLocks noGrp="1"/>
          </p:cNvSpPr>
          <p:nvPr>
            <p:ph type="title"/>
          </p:nvPr>
        </p:nvSpPr>
        <p:spPr>
          <a:xfrm>
            <a:off x="457200" y="685800"/>
            <a:ext cx="13716000" cy="11430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1435385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Content 3">
    <p:spTree>
      <p:nvGrpSpPr>
        <p:cNvPr id="1" name=""/>
        <p:cNvGrpSpPr/>
        <p:nvPr/>
      </p:nvGrpSpPr>
      <p:grpSpPr>
        <a:xfrm>
          <a:off x="0" y="0"/>
          <a:ext cx="0" cy="0"/>
          <a:chOff x="0" y="0"/>
          <a:chExt cx="0" cy="0"/>
        </a:xfrm>
      </p:grpSpPr>
      <p:sp>
        <p:nvSpPr>
          <p:cNvPr id="6" name="Text Placeholder 3"/>
          <p:cNvSpPr>
            <a:spLocks noGrp="1"/>
          </p:cNvSpPr>
          <p:nvPr>
            <p:ph type="body" sz="quarter" idx="11" hasCustomPrompt="1"/>
          </p:nvPr>
        </p:nvSpPr>
        <p:spPr>
          <a:xfrm>
            <a:off x="468630" y="250086"/>
            <a:ext cx="13630276" cy="1240735"/>
          </a:xfrm>
        </p:spPr>
        <p:txBody>
          <a:bodyPr>
            <a:normAutofit/>
          </a:bodyPr>
          <a:lstStyle>
            <a:lvl1pPr>
              <a:defRPr sz="2880" b="1" baseline="0">
                <a:solidFill>
                  <a:schemeClr val="tx2"/>
                </a:solidFill>
              </a:defRPr>
            </a:lvl1pPr>
          </a:lstStyle>
          <a:p>
            <a:pPr lvl="0"/>
            <a:r>
              <a:rPr lang="en-US" dirty="0"/>
              <a:t>Title</a:t>
            </a:r>
            <a:endParaRPr lang="es-MX" dirty="0"/>
          </a:p>
        </p:txBody>
      </p:sp>
      <p:sp>
        <p:nvSpPr>
          <p:cNvPr id="7" name="Text Placeholder 2"/>
          <p:cNvSpPr>
            <a:spLocks noGrp="1"/>
          </p:cNvSpPr>
          <p:nvPr>
            <p:ph type="body" sz="quarter" idx="12" hasCustomPrompt="1"/>
          </p:nvPr>
        </p:nvSpPr>
        <p:spPr>
          <a:xfrm>
            <a:off x="468631" y="1722730"/>
            <a:ext cx="6572922" cy="1738617"/>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lumMod val="65000"/>
                    <a:lumOff val="35000"/>
                  </a:schemeClr>
                </a:solidFill>
              </a:defRPr>
            </a:lvl4pPr>
          </a:lstStyle>
          <a:p>
            <a:r>
              <a:rPr lang="en-US" kern="0" dirty="0"/>
              <a:t>Main Text</a:t>
            </a:r>
          </a:p>
          <a:p>
            <a:pPr lvl="1"/>
            <a:r>
              <a:rPr lang="en-US" kern="0" dirty="0"/>
              <a:t>Level 1 Bullet</a:t>
            </a:r>
          </a:p>
          <a:p>
            <a:pPr lvl="2"/>
            <a:r>
              <a:rPr lang="en-US" kern="0" dirty="0"/>
              <a:t>Level 2 Bullet</a:t>
            </a:r>
          </a:p>
          <a:p>
            <a:pPr lvl="3"/>
            <a:r>
              <a:rPr lang="en-US" kern="0" dirty="0"/>
              <a:t>Level 3 Bullet</a:t>
            </a:r>
          </a:p>
        </p:txBody>
      </p:sp>
      <p:sp>
        <p:nvSpPr>
          <p:cNvPr id="10" name="Text Placeholder 2"/>
          <p:cNvSpPr>
            <a:spLocks noGrp="1"/>
          </p:cNvSpPr>
          <p:nvPr>
            <p:ph type="body" sz="quarter" idx="13" hasCustomPrompt="1"/>
          </p:nvPr>
        </p:nvSpPr>
        <p:spPr>
          <a:xfrm>
            <a:off x="7525984" y="1720026"/>
            <a:ext cx="6572922" cy="1738617"/>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lumMod val="65000"/>
                    <a:lumOff val="35000"/>
                  </a:schemeClr>
                </a:solidFill>
              </a:defRPr>
            </a:lvl4pPr>
          </a:lstStyle>
          <a:p>
            <a:r>
              <a:rPr lang="en-US" kern="0" dirty="0"/>
              <a:t>Main Text</a:t>
            </a:r>
          </a:p>
          <a:p>
            <a:pPr lvl="1"/>
            <a:r>
              <a:rPr lang="en-US" kern="0" dirty="0"/>
              <a:t>Level 1 Bullet</a:t>
            </a:r>
          </a:p>
          <a:p>
            <a:pPr lvl="2"/>
            <a:r>
              <a:rPr lang="en-US" kern="0" dirty="0"/>
              <a:t>Level 2 Bullet</a:t>
            </a:r>
          </a:p>
          <a:p>
            <a:pPr lvl="3"/>
            <a:r>
              <a:rPr lang="en-US" kern="0" dirty="0"/>
              <a:t>Level 3 Bullet</a:t>
            </a:r>
          </a:p>
        </p:txBody>
      </p:sp>
    </p:spTree>
    <p:extLst>
      <p:ext uri="{BB962C8B-B14F-4D97-AF65-F5344CB8AC3E}">
        <p14:creationId xmlns:p14="http://schemas.microsoft.com/office/powerpoint/2010/main" val="986166159"/>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3-3_Title and Content">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21"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5" name="Content Placeholder 2"/>
          <p:cNvSpPr>
            <a:spLocks noGrp="1"/>
          </p:cNvSpPr>
          <p:nvPr>
            <p:ph idx="1"/>
          </p:nvPr>
        </p:nvSpPr>
        <p:spPr>
          <a:xfrm>
            <a:off x="454858" y="2057400"/>
            <a:ext cx="6583680" cy="5257800"/>
          </a:xfrm>
        </p:spPr>
        <p:txBody>
          <a:bodyPr lIns="0" rIns="0">
            <a:noAutofit/>
          </a:bodyPr>
          <a:lstStyle>
            <a:lvl1pPr>
              <a:defRPr sz="1920">
                <a:solidFill>
                  <a:schemeClr val="tx1"/>
                </a:solidFill>
              </a:defRPr>
            </a:lvl1pPr>
            <a:lvl2pPr>
              <a:buClrTx/>
              <a:defRPr sz="1920">
                <a:solidFill>
                  <a:schemeClr val="tx1"/>
                </a:solidFill>
              </a:defRPr>
            </a:lvl2pPr>
            <a:lvl3pPr>
              <a:buClrTx/>
              <a:defRPr sz="1920">
                <a:solidFill>
                  <a:schemeClr val="tx1"/>
                </a:solidFill>
              </a:defRPr>
            </a:lvl3pPr>
            <a:lvl4pPr>
              <a:buClrTx/>
              <a:defRPr sz="1680">
                <a:solidFill>
                  <a:schemeClr val="tx1"/>
                </a:solidFill>
              </a:defRPr>
            </a:lvl4pPr>
            <a:lvl5pPr>
              <a:defRPr sz="168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2"/>
          <p:cNvSpPr>
            <a:spLocks noGrp="1"/>
          </p:cNvSpPr>
          <p:nvPr>
            <p:ph idx="13" hasCustomPrompt="1"/>
          </p:nvPr>
        </p:nvSpPr>
        <p:spPr>
          <a:xfrm>
            <a:off x="7589520" y="2057400"/>
            <a:ext cx="6583680" cy="5257800"/>
          </a:xfrm>
        </p:spPr>
        <p:txBody>
          <a:bodyPr lIns="0" rIns="0">
            <a:noAutofit/>
          </a:bodyPr>
          <a:lstStyle>
            <a:lvl1pPr>
              <a:defRPr sz="1920">
                <a:solidFill>
                  <a:schemeClr val="tx1"/>
                </a:solidFill>
              </a:defRPr>
            </a:lvl1pPr>
            <a:lvl2pPr>
              <a:buClrTx/>
              <a:defRPr sz="1920">
                <a:solidFill>
                  <a:schemeClr val="tx1"/>
                </a:solidFill>
              </a:defRPr>
            </a:lvl2pPr>
            <a:lvl3pPr>
              <a:buClrTx/>
              <a:defRPr sz="1920">
                <a:solidFill>
                  <a:schemeClr val="tx1"/>
                </a:solidFill>
              </a:defRPr>
            </a:lvl3pPr>
            <a:lvl4pPr>
              <a:buClrTx/>
              <a:defRPr sz="1680">
                <a:solidFill>
                  <a:schemeClr val="tx1"/>
                </a:solidFill>
              </a:defRPr>
            </a:lvl4pPr>
            <a:lvl5pPr>
              <a:defRPr sz="1680">
                <a:solidFill>
                  <a:schemeClr val="tx1"/>
                </a:solidFill>
              </a:defRPr>
            </a:lvl5pPr>
          </a:lstStyle>
          <a:p>
            <a:pPr lvl="0"/>
            <a:r>
              <a:rPr lang="en-US" altLang="zh-TW" dirty="0"/>
              <a:t>Click to edit Master text styles</a:t>
            </a:r>
          </a:p>
          <a:p>
            <a:pPr lvl="1"/>
            <a:r>
              <a:rPr lang="en-US" altLang="zh-TW" dirty="0"/>
              <a:t>Second level</a:t>
            </a:r>
          </a:p>
          <a:p>
            <a:pPr lvl="2"/>
            <a:r>
              <a:rPr lang="en-US" altLang="zh-TW" dirty="0"/>
              <a:t>Third level</a:t>
            </a:r>
          </a:p>
          <a:p>
            <a:pPr lvl="3"/>
            <a:r>
              <a:rPr lang="en-US" altLang="zh-TW" dirty="0"/>
              <a:t>Fourth level</a:t>
            </a:r>
          </a:p>
          <a:p>
            <a:pPr lvl="4"/>
            <a:r>
              <a:rPr lang="en-US" altLang="zh-TW" dirty="0"/>
              <a:t>Fifth level</a:t>
            </a:r>
          </a:p>
        </p:txBody>
      </p:sp>
      <p:sp>
        <p:nvSpPr>
          <p:cNvPr id="8" name="Title 1"/>
          <p:cNvSpPr>
            <a:spLocks noGrp="1"/>
          </p:cNvSpPr>
          <p:nvPr>
            <p:ph type="title"/>
          </p:nvPr>
        </p:nvSpPr>
        <p:spPr>
          <a:xfrm>
            <a:off x="457200" y="685800"/>
            <a:ext cx="13716000" cy="11430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
        <p:nvSpPr>
          <p:cNvPr id="9" name="文字方塊 13">
            <a:extLst>
              <a:ext uri="{FF2B5EF4-FFF2-40B4-BE49-F238E27FC236}">
                <a16:creationId xmlns:a16="http://schemas.microsoft.com/office/drawing/2014/main" id="{99882DF8-1A16-4D46-8BC1-1F728272B1B9}"/>
              </a:ext>
            </a:extLst>
          </p:cNvPr>
          <p:cNvSpPr txBox="1"/>
          <p:nvPr userDrawn="1"/>
        </p:nvSpPr>
        <p:spPr>
          <a:xfrm>
            <a:off x="6619462" y="7909561"/>
            <a:ext cx="1701580" cy="215315"/>
          </a:xfrm>
          <a:prstGeom prst="rect">
            <a:avLst/>
          </a:prstGeom>
          <a:noFill/>
        </p:spPr>
        <p:txBody>
          <a:bodyPr wrap="square" rtlCol="0">
            <a:spAutoFit/>
          </a:bodyPr>
          <a:lstStyle/>
          <a:p>
            <a:pPr algn="ctr"/>
            <a:r>
              <a:rPr lang="en-US" altLang="zh-TW" sz="799" b="0" i="0" kern="1200" dirty="0">
                <a:solidFill>
                  <a:schemeClr val="tx1">
                    <a:alpha val="60000"/>
                  </a:schemeClr>
                </a:solidFill>
                <a:latin typeface="IBM Plex Sans" charset="0"/>
              </a:rPr>
              <a:t>IBM Confidential</a:t>
            </a:r>
            <a:endParaRPr lang="zh-TW" altLang="en-US" sz="799" b="0" i="0" kern="1200" dirty="0">
              <a:solidFill>
                <a:schemeClr val="tx1">
                  <a:alpha val="60000"/>
                </a:schemeClr>
              </a:solidFill>
              <a:latin typeface="IBM Plex Sans" charset="0"/>
            </a:endParaRPr>
          </a:p>
        </p:txBody>
      </p:sp>
    </p:spTree>
    <p:extLst>
      <p:ext uri="{BB962C8B-B14F-4D97-AF65-F5344CB8AC3E}">
        <p14:creationId xmlns:p14="http://schemas.microsoft.com/office/powerpoint/2010/main" val="43389888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cSld name="1_兩項物件">
    <p:spTree>
      <p:nvGrpSpPr>
        <p:cNvPr id="1" name=""/>
        <p:cNvGrpSpPr/>
        <p:nvPr/>
      </p:nvGrpSpPr>
      <p:grpSpPr>
        <a:xfrm>
          <a:off x="0" y="0"/>
          <a:ext cx="0" cy="0"/>
          <a:chOff x="0" y="0"/>
          <a:chExt cx="0" cy="0"/>
        </a:xfrm>
      </p:grpSpPr>
      <p:sp>
        <p:nvSpPr>
          <p:cNvPr id="2" name="標題 1"/>
          <p:cNvSpPr>
            <a:spLocks noGrp="1"/>
          </p:cNvSpPr>
          <p:nvPr>
            <p:ph type="title"/>
          </p:nvPr>
        </p:nvSpPr>
        <p:spPr>
          <a:xfrm>
            <a:off x="2296973" y="329184"/>
            <a:ext cx="11996928" cy="1371600"/>
          </a:xfrm>
        </p:spPr>
        <p:txBody>
          <a:bodyPr/>
          <a:lstStyle/>
          <a:p>
            <a:r>
              <a:rPr lang="zh-TW" altLang="en-US"/>
              <a:t>按一下以編輯母片標題樣式</a:t>
            </a:r>
            <a:endParaRPr lang="en-US"/>
          </a:p>
        </p:txBody>
      </p:sp>
      <p:sp>
        <p:nvSpPr>
          <p:cNvPr id="3" name="內容版面配置區 2"/>
          <p:cNvSpPr>
            <a:spLocks noGrp="1"/>
          </p:cNvSpPr>
          <p:nvPr>
            <p:ph sz="half" idx="1"/>
          </p:nvPr>
        </p:nvSpPr>
        <p:spPr>
          <a:xfrm>
            <a:off x="2296974" y="1828800"/>
            <a:ext cx="11990576" cy="2628902"/>
          </a:xfrm>
        </p:spPr>
        <p:txBody>
          <a:bodyPr/>
          <a:lstStyle>
            <a:lvl1pPr>
              <a:defRPr sz="3360"/>
            </a:lvl1pPr>
            <a:lvl2pPr>
              <a:defRPr sz="2880"/>
            </a:lvl2pPr>
            <a:lvl3pPr>
              <a:defRPr sz="2400"/>
            </a:lvl3pPr>
            <a:lvl4pPr>
              <a:defRPr sz="2160"/>
            </a:lvl4pPr>
            <a:lvl5pPr>
              <a:defRPr sz="2160"/>
            </a:lvl5pPr>
            <a:extLs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4" name="內容版面配置區 3"/>
          <p:cNvSpPr>
            <a:spLocks noGrp="1"/>
          </p:cNvSpPr>
          <p:nvPr>
            <p:ph sz="half" idx="2"/>
          </p:nvPr>
        </p:nvSpPr>
        <p:spPr>
          <a:xfrm>
            <a:off x="2285966" y="4543428"/>
            <a:ext cx="12007936" cy="2614434"/>
          </a:xfrm>
        </p:spPr>
        <p:txBody>
          <a:bodyPr/>
          <a:lstStyle>
            <a:lvl1pPr>
              <a:defRPr sz="3360"/>
            </a:lvl1pPr>
            <a:lvl2pPr>
              <a:defRPr sz="2880"/>
            </a:lvl2pPr>
            <a:lvl3pPr>
              <a:defRPr sz="2400"/>
            </a:lvl3pPr>
            <a:lvl4pPr>
              <a:defRPr sz="2160"/>
            </a:lvl4pPr>
            <a:lvl5pPr>
              <a:defRPr sz="2160"/>
            </a:lvl5pPr>
            <a:extLs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5" name="日期版面配置區 23">
            <a:extLst>
              <a:ext uri="{FF2B5EF4-FFF2-40B4-BE49-F238E27FC236}">
                <a16:creationId xmlns:a16="http://schemas.microsoft.com/office/drawing/2014/main" id="{5D6799AD-A707-44C3-BDE9-E5A001F6EDBD}"/>
              </a:ext>
            </a:extLst>
          </p:cNvPr>
          <p:cNvSpPr>
            <a:spLocks noGrp="1"/>
          </p:cNvSpPr>
          <p:nvPr>
            <p:ph type="dt" sz="half" idx="10"/>
          </p:nvPr>
        </p:nvSpPr>
        <p:spPr/>
        <p:txBody>
          <a:bodyPr/>
          <a:lstStyle>
            <a:lvl1pPr>
              <a:defRPr/>
            </a:lvl1pPr>
          </a:lstStyle>
          <a:p>
            <a:pPr>
              <a:defRPr/>
            </a:pPr>
            <a:endParaRPr lang="zh-TW" altLang="en-US"/>
          </a:p>
        </p:txBody>
      </p:sp>
      <p:sp>
        <p:nvSpPr>
          <p:cNvPr id="6" name="頁尾版面配置區 9">
            <a:extLst>
              <a:ext uri="{FF2B5EF4-FFF2-40B4-BE49-F238E27FC236}">
                <a16:creationId xmlns:a16="http://schemas.microsoft.com/office/drawing/2014/main" id="{540ED0E7-9C5E-4A17-AB3B-69207476DF4D}"/>
              </a:ext>
            </a:extLst>
          </p:cNvPr>
          <p:cNvSpPr>
            <a:spLocks noGrp="1"/>
          </p:cNvSpPr>
          <p:nvPr>
            <p:ph type="ftr" sz="quarter" idx="11"/>
          </p:nvPr>
        </p:nvSpPr>
        <p:spPr/>
        <p:txBody>
          <a:bodyPr/>
          <a:lstStyle>
            <a:lvl1pPr>
              <a:defRPr/>
            </a:lvl1pPr>
          </a:lstStyle>
          <a:p>
            <a:pPr>
              <a:defRPr/>
            </a:pPr>
            <a:endParaRPr lang="zh-TW" altLang="en-US"/>
          </a:p>
        </p:txBody>
      </p:sp>
      <p:sp>
        <p:nvSpPr>
          <p:cNvPr id="7" name="投影片編號版面配置區 21">
            <a:extLst>
              <a:ext uri="{FF2B5EF4-FFF2-40B4-BE49-F238E27FC236}">
                <a16:creationId xmlns:a16="http://schemas.microsoft.com/office/drawing/2014/main" id="{3E6A5A2F-FF25-44E3-BC9B-F537DA0AC581}"/>
              </a:ext>
            </a:extLst>
          </p:cNvPr>
          <p:cNvSpPr>
            <a:spLocks noGrp="1"/>
          </p:cNvSpPr>
          <p:nvPr>
            <p:ph type="sldNum" sz="quarter" idx="12"/>
          </p:nvPr>
        </p:nvSpPr>
        <p:spPr/>
        <p:txBody>
          <a:bodyPr/>
          <a:lstStyle>
            <a:lvl1pPr>
              <a:defRPr/>
            </a:lvl1pPr>
          </a:lstStyle>
          <a:p>
            <a:fld id="{976984A6-CE4E-436E-8E4E-EDF4A1569495}" type="slidenum">
              <a:rPr lang="zh-TW" altLang="en-US"/>
              <a:pPr/>
              <a:t>‹#›</a:t>
            </a:fld>
            <a:endParaRPr lang="zh-TW" altLang="en-US"/>
          </a:p>
        </p:txBody>
      </p:sp>
    </p:spTree>
    <p:extLst>
      <p:ext uri="{BB962C8B-B14F-4D97-AF65-F5344CB8AC3E}">
        <p14:creationId xmlns:p14="http://schemas.microsoft.com/office/powerpoint/2010/main" val="7333617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Content 1">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468630" y="250086"/>
            <a:ext cx="13630276" cy="1240735"/>
          </a:xfrm>
        </p:spPr>
        <p:txBody>
          <a:bodyPr>
            <a:normAutofit/>
          </a:bodyPr>
          <a:lstStyle>
            <a:lvl1pPr>
              <a:defRPr sz="2880" b="1" baseline="0">
                <a:solidFill>
                  <a:schemeClr val="tx2"/>
                </a:solidFill>
              </a:defRPr>
            </a:lvl1pPr>
          </a:lstStyle>
          <a:p>
            <a:pPr lvl="0"/>
            <a:r>
              <a:rPr lang="en-US" dirty="0"/>
              <a:t>Title</a:t>
            </a:r>
            <a:endParaRPr lang="es-MX" dirty="0"/>
          </a:p>
        </p:txBody>
      </p:sp>
    </p:spTree>
    <p:extLst>
      <p:ext uri="{BB962C8B-B14F-4D97-AF65-F5344CB8AC3E}">
        <p14:creationId xmlns:p14="http://schemas.microsoft.com/office/powerpoint/2010/main" val="1811887299"/>
      </p:ext>
    </p:extLst>
  </p:cSld>
  <p:clrMapOvr>
    <a:masterClrMapping/>
  </p:clrMapOvr>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3-10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zh-TW" altLang="en-US"/>
              <a:t>按一下以編輯母片標題樣式</a:t>
            </a:r>
            <a:endParaRPr lang="en-US" dirty="0"/>
          </a:p>
        </p:txBody>
      </p:sp>
      <p:pic>
        <p:nvPicPr>
          <p:cNvPr id="8" name="Picture 7"/>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13606825" y="7818136"/>
            <a:ext cx="566118" cy="228600"/>
          </a:xfrm>
          <a:prstGeom prst="rect">
            <a:avLst/>
          </a:prstGeom>
        </p:spPr>
      </p:pic>
      <p:sp>
        <p:nvSpPr>
          <p:cNvPr id="9" name="Text Placeholder 23"/>
          <p:cNvSpPr>
            <a:spLocks noGrp="1"/>
          </p:cNvSpPr>
          <p:nvPr>
            <p:ph type="body" sz="quarter" idx="14" hasCustomPrompt="1"/>
          </p:nvPr>
        </p:nvSpPr>
        <p:spPr>
          <a:xfrm>
            <a:off x="457200" y="7342632"/>
            <a:ext cx="6583680" cy="457200"/>
          </a:xfrm>
          <a:prstGeom prst="rect">
            <a:avLst/>
          </a:prstGeo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3" name="Content Placeholder 2"/>
          <p:cNvSpPr>
            <a:spLocks noGrp="1"/>
          </p:cNvSpPr>
          <p:nvPr>
            <p:ph idx="1"/>
          </p:nvPr>
        </p:nvSpPr>
        <p:spPr>
          <a:xfrm>
            <a:off x="1217981" y="2057400"/>
            <a:ext cx="5908339"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zh-TW" altLang="en-US"/>
              <a:t>按一下以編輯母片文字樣式</a:t>
            </a:r>
          </a:p>
        </p:txBody>
      </p:sp>
      <p:sp>
        <p:nvSpPr>
          <p:cNvPr id="14" name="Content Placeholder 2"/>
          <p:cNvSpPr>
            <a:spLocks noGrp="1"/>
          </p:cNvSpPr>
          <p:nvPr>
            <p:ph idx="13"/>
          </p:nvPr>
        </p:nvSpPr>
        <p:spPr>
          <a:xfrm>
            <a:off x="7698485" y="2057400"/>
            <a:ext cx="5908339"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zh-TW" altLang="en-US"/>
              <a:t>按一下以編輯母片文字樣式</a:t>
            </a:r>
          </a:p>
        </p:txBody>
      </p:sp>
    </p:spTree>
    <p:extLst>
      <p:ext uri="{BB962C8B-B14F-4D97-AF65-F5344CB8AC3E}">
        <p14:creationId xmlns:p14="http://schemas.microsoft.com/office/powerpoint/2010/main" val="377409576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投影片編號版面配置區 1"/>
          <p:cNvSpPr>
            <a:spLocks noGrp="1"/>
          </p:cNvSpPr>
          <p:nvPr>
            <p:ph type="sldNum" sz="quarter" idx="10"/>
          </p:nvPr>
        </p:nvSpPr>
        <p:spPr/>
        <p:txBody>
          <a:bodyPr/>
          <a:lstStyle>
            <a:lvl1pPr>
              <a:defRPr/>
            </a:lvl1pPr>
          </a:lstStyle>
          <a:p>
            <a:fld id="{19128984-DD0D-4B8E-ACAE-9931904B16F0}" type="slidenum">
              <a:rPr lang="en-US" altLang="zh-TW"/>
              <a:pPr/>
              <a:t>‹#›</a:t>
            </a:fld>
            <a:endParaRPr lang="en-US" altLang="zh-TW"/>
          </a:p>
        </p:txBody>
      </p:sp>
    </p:spTree>
    <p:extLst>
      <p:ext uri="{BB962C8B-B14F-4D97-AF65-F5344CB8AC3E}">
        <p14:creationId xmlns:p14="http://schemas.microsoft.com/office/powerpoint/2010/main" val="97433835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cSld name="比對">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lvl1pPr>
              <a:defRPr/>
            </a:lvl1pPr>
          </a:lstStyle>
          <a:p>
            <a:r>
              <a:rPr lang="zh-TW" altLang="en-US"/>
              <a:t>按一下以編輯母片標題樣式</a:t>
            </a:r>
          </a:p>
        </p:txBody>
      </p:sp>
      <p:sp>
        <p:nvSpPr>
          <p:cNvPr id="3" name="文字版面配置區 2"/>
          <p:cNvSpPr>
            <a:spLocks noGrp="1"/>
          </p:cNvSpPr>
          <p:nvPr>
            <p:ph type="body" idx="1"/>
          </p:nvPr>
        </p:nvSpPr>
        <p:spPr>
          <a:xfrm>
            <a:off x="731520" y="1938063"/>
            <a:ext cx="6464105" cy="671787"/>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zh-TW" altLang="en-US"/>
              <a:t>按一下以編輯母片文字樣式</a:t>
            </a:r>
          </a:p>
        </p:txBody>
      </p:sp>
      <p:sp>
        <p:nvSpPr>
          <p:cNvPr id="4" name="內容版面配置區 3"/>
          <p:cNvSpPr>
            <a:spLocks noGrp="1"/>
          </p:cNvSpPr>
          <p:nvPr>
            <p:ph sz="half" idx="2"/>
          </p:nvPr>
        </p:nvSpPr>
        <p:spPr>
          <a:xfrm>
            <a:off x="731520" y="2609850"/>
            <a:ext cx="6464105" cy="2345001"/>
          </a:xfrm>
        </p:spPr>
        <p:txBody>
          <a:bodyPr/>
          <a:lstStyle>
            <a:lvl1pPr>
              <a:defRPr sz="2880"/>
            </a:lvl1pPr>
            <a:lvl2pPr>
              <a:defRPr sz="2400"/>
            </a:lvl2pPr>
            <a:lvl3pPr>
              <a:defRPr sz="2160"/>
            </a:lvl3pPr>
            <a:lvl4pPr>
              <a:defRPr sz="1920"/>
            </a:lvl4pPr>
            <a:lvl5pPr>
              <a:defRPr sz="1920"/>
            </a:lvl5pPr>
            <a:lvl6pPr>
              <a:defRPr sz="1920"/>
            </a:lvl6pPr>
            <a:lvl7pPr>
              <a:defRPr sz="1920"/>
            </a:lvl7pPr>
            <a:lvl8pPr>
              <a:defRPr sz="1920"/>
            </a:lvl8pPr>
            <a:lvl9pPr>
              <a:defRPr sz="192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p:cNvSpPr>
            <a:spLocks noGrp="1"/>
          </p:cNvSpPr>
          <p:nvPr>
            <p:ph type="body" sz="quarter" idx="3"/>
          </p:nvPr>
        </p:nvSpPr>
        <p:spPr>
          <a:xfrm>
            <a:off x="7432431" y="1938063"/>
            <a:ext cx="6466450" cy="671787"/>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zh-TW" altLang="en-US"/>
              <a:t>按一下以編輯母片文字樣式</a:t>
            </a:r>
          </a:p>
        </p:txBody>
      </p:sp>
      <p:sp>
        <p:nvSpPr>
          <p:cNvPr id="6" name="內容版面配置區 5"/>
          <p:cNvSpPr>
            <a:spLocks noGrp="1"/>
          </p:cNvSpPr>
          <p:nvPr>
            <p:ph sz="quarter" idx="4"/>
          </p:nvPr>
        </p:nvSpPr>
        <p:spPr>
          <a:xfrm>
            <a:off x="7432431" y="2609850"/>
            <a:ext cx="6466450" cy="2345001"/>
          </a:xfrm>
        </p:spPr>
        <p:txBody>
          <a:bodyPr/>
          <a:lstStyle>
            <a:lvl1pPr>
              <a:defRPr sz="2880"/>
            </a:lvl1pPr>
            <a:lvl2pPr>
              <a:defRPr sz="2400"/>
            </a:lvl2pPr>
            <a:lvl3pPr>
              <a:defRPr sz="2160"/>
            </a:lvl3pPr>
            <a:lvl4pPr>
              <a:defRPr sz="1920"/>
            </a:lvl4pPr>
            <a:lvl5pPr>
              <a:defRPr sz="1920"/>
            </a:lvl5pPr>
            <a:lvl6pPr>
              <a:defRPr sz="1920"/>
            </a:lvl6pPr>
            <a:lvl7pPr>
              <a:defRPr sz="1920"/>
            </a:lvl7pPr>
            <a:lvl8pPr>
              <a:defRPr sz="1920"/>
            </a:lvl8pPr>
            <a:lvl9pPr>
              <a:defRPr sz="192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p:cNvSpPr>
            <a:spLocks noGrp="1"/>
          </p:cNvSpPr>
          <p:nvPr>
            <p:ph type="dt" sz="half" idx="10"/>
          </p:nvPr>
        </p:nvSpPr>
        <p:spPr/>
        <p:txBody>
          <a:bodyPr/>
          <a:lstStyle/>
          <a:p>
            <a:endParaRPr lang="zh-TW" altLang="en-US"/>
          </a:p>
        </p:txBody>
      </p:sp>
      <p:sp>
        <p:nvSpPr>
          <p:cNvPr id="8" name="頁尾版面配置區 7"/>
          <p:cNvSpPr>
            <a:spLocks noGrp="1"/>
          </p:cNvSpPr>
          <p:nvPr>
            <p:ph type="ftr" sz="quarter" idx="11"/>
          </p:nvPr>
        </p:nvSpPr>
        <p:spPr/>
        <p:txBody>
          <a:bodyPr/>
          <a:lstStyle/>
          <a:p>
            <a:endParaRPr lang="zh-TW" altLang="en-US"/>
          </a:p>
        </p:txBody>
      </p:sp>
      <p:sp>
        <p:nvSpPr>
          <p:cNvPr id="9" name="投影片編號版面配置區 8"/>
          <p:cNvSpPr>
            <a:spLocks noGrp="1"/>
          </p:cNvSpPr>
          <p:nvPr>
            <p:ph type="sldNum" sz="quarter" idx="12"/>
          </p:nvPr>
        </p:nvSpPr>
        <p:spPr/>
        <p:txBody>
          <a:bodyPr/>
          <a:lstStyle/>
          <a:p>
            <a:fld id="{5C6F3BC5-9815-4591-AE8F-FFB877E0DA8B}" type="slidenum">
              <a:rPr lang="zh-TW" altLang="en-US" smtClean="0"/>
              <a:pPr/>
              <a:t>‹#›</a:t>
            </a:fld>
            <a:endParaRPr lang="zh-TW" altLang="en-US"/>
          </a:p>
        </p:txBody>
      </p:sp>
    </p:spTree>
    <p:extLst>
      <p:ext uri="{BB962C8B-B14F-4D97-AF65-F5344CB8AC3E}">
        <p14:creationId xmlns:p14="http://schemas.microsoft.com/office/powerpoint/2010/main" val="33795381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bl">
  <p:cSld name="標題及表格">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FC0D9E9-011A-409F-97B0-30BB0B4885D0}"/>
              </a:ext>
            </a:extLst>
          </p:cNvPr>
          <p:cNvSpPr>
            <a:spLocks noGrp="1"/>
          </p:cNvSpPr>
          <p:nvPr>
            <p:ph type="title"/>
          </p:nvPr>
        </p:nvSpPr>
        <p:spPr>
          <a:xfrm>
            <a:off x="1422400" y="365760"/>
            <a:ext cx="12131040" cy="1129666"/>
          </a:xfrm>
        </p:spPr>
        <p:txBody>
          <a:bodyPr/>
          <a:lstStyle/>
          <a:p>
            <a:r>
              <a:rPr lang="zh-TW" altLang="en-US"/>
              <a:t>按一下以編輯母片標題樣式</a:t>
            </a:r>
          </a:p>
        </p:txBody>
      </p:sp>
      <p:sp>
        <p:nvSpPr>
          <p:cNvPr id="3" name="表格版面配置區 2">
            <a:extLst>
              <a:ext uri="{FF2B5EF4-FFF2-40B4-BE49-F238E27FC236}">
                <a16:creationId xmlns:a16="http://schemas.microsoft.com/office/drawing/2014/main" id="{D94E8DD9-2467-4348-874B-ACB3945627B4}"/>
              </a:ext>
            </a:extLst>
          </p:cNvPr>
          <p:cNvSpPr>
            <a:spLocks noGrp="1"/>
          </p:cNvSpPr>
          <p:nvPr>
            <p:ph type="tbl" idx="1"/>
          </p:nvPr>
        </p:nvSpPr>
        <p:spPr>
          <a:xfrm>
            <a:off x="1097280" y="1645920"/>
            <a:ext cx="12059920" cy="538289"/>
          </a:xfrm>
        </p:spPr>
        <p:txBody>
          <a:bodyPr/>
          <a:lstStyle/>
          <a:p>
            <a:endParaRPr lang="zh-TW" altLang="en-US"/>
          </a:p>
        </p:txBody>
      </p:sp>
      <p:sp>
        <p:nvSpPr>
          <p:cNvPr id="4" name="頁尾版面配置區 3">
            <a:extLst>
              <a:ext uri="{FF2B5EF4-FFF2-40B4-BE49-F238E27FC236}">
                <a16:creationId xmlns:a16="http://schemas.microsoft.com/office/drawing/2014/main" id="{6E90EF91-4DD5-4D6A-89D3-7CB1ED2B62BD}"/>
              </a:ext>
            </a:extLst>
          </p:cNvPr>
          <p:cNvSpPr>
            <a:spLocks noGrp="1"/>
          </p:cNvSpPr>
          <p:nvPr>
            <p:ph type="ftr" sz="quarter" idx="10"/>
          </p:nvPr>
        </p:nvSpPr>
        <p:spPr>
          <a:xfrm>
            <a:off x="243840" y="7863840"/>
            <a:ext cx="14142720" cy="182880"/>
          </a:xfrm>
        </p:spPr>
        <p:txBody>
          <a:bodyPr/>
          <a:lstStyle>
            <a:lvl1pPr>
              <a:defRPr/>
            </a:lvl1pPr>
          </a:lstStyle>
          <a:p>
            <a:endParaRPr lang="zh-CN" altLang="en-US"/>
          </a:p>
        </p:txBody>
      </p:sp>
    </p:spTree>
    <p:extLst>
      <p:ext uri="{BB962C8B-B14F-4D97-AF65-F5344CB8AC3E}">
        <p14:creationId xmlns:p14="http://schemas.microsoft.com/office/powerpoint/2010/main" val="2730665269"/>
      </p:ext>
    </p:extLst>
  </p:cSld>
  <p:clrMapOvr>
    <a:masterClrMapping/>
  </p:clrMapOvr>
  <p:transition>
    <p:wipe dir="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2-7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67856" y="2110470"/>
            <a:ext cx="6693408" cy="3657600"/>
          </a:xfrm>
        </p:spPr>
        <p:txBody>
          <a:bodyPr tIns="228600">
            <a:noAutofit/>
          </a:bodyPr>
          <a:lstStyle>
            <a:lvl1pPr>
              <a:defRPr sz="2400">
                <a:latin typeface="IBM Plex Sans" panose="020B0503050203000203" pitchFamily="34" charset="77"/>
                <a:ea typeface="Microsoft JhengHei" panose="020B0604030504040204" pitchFamily="34" charset="-120"/>
              </a:defRPr>
            </a:lvl1pPr>
          </a:lstStyle>
          <a:p>
            <a:r>
              <a:rPr lang="en-US" dirty="0"/>
              <a:t>Click to edit Master title style</a:t>
            </a:r>
          </a:p>
        </p:txBody>
      </p:sp>
      <p:pic>
        <p:nvPicPr>
          <p:cNvPr id="8" name="Picture 7"/>
          <p:cNvPicPr>
            <a:picLocks noChangeAspect="1"/>
          </p:cNvPicPr>
          <p:nvPr userDrawn="1"/>
        </p:nvPicPr>
        <p:blipFill>
          <a:blip r:embed="rId2" cstate="screen">
            <a:lum bright="70000" contrast="-70000"/>
            <a:extLst>
              <a:ext uri="{28A0092B-C50C-407E-A947-70E740481C1C}">
                <a14:useLocalDpi xmlns:a14="http://schemas.microsoft.com/office/drawing/2010/main"/>
              </a:ext>
            </a:extLst>
          </a:blip>
          <a:stretch>
            <a:fillRect/>
          </a:stretch>
        </p:blipFill>
        <p:spPr>
          <a:xfrm>
            <a:off x="13606824" y="7818135"/>
            <a:ext cx="566118" cy="228600"/>
          </a:xfrm>
          <a:prstGeom prst="rect">
            <a:avLst/>
          </a:prstGeom>
        </p:spPr>
      </p:pic>
      <p:sp>
        <p:nvSpPr>
          <p:cNvPr id="13" name="Text Placeholder 23"/>
          <p:cNvSpPr>
            <a:spLocks noGrp="1"/>
          </p:cNvSpPr>
          <p:nvPr>
            <p:ph type="body" sz="quarter" idx="14" hasCustomPrompt="1"/>
          </p:nvPr>
        </p:nvSpPr>
        <p:spPr>
          <a:xfrm>
            <a:off x="457200" y="7315200"/>
            <a:ext cx="3017520" cy="484632"/>
          </a:xfrm>
        </p:spPr>
        <p:txBody>
          <a:bodyPr tIns="0" anchor="b"/>
          <a:lstStyle>
            <a:lvl1pPr>
              <a:defRPr sz="800" b="0">
                <a:solidFill>
                  <a:schemeClr val="bg2">
                    <a:alpha val="70000"/>
                  </a:schemeClr>
                </a:solidFill>
              </a:defRPr>
            </a:lvl1pPr>
            <a:lvl2pPr>
              <a:defRPr sz="900"/>
            </a:lvl2pPr>
            <a:lvl3pPr>
              <a:defRPr sz="900"/>
            </a:lvl3pPr>
            <a:lvl4pPr>
              <a:defRPr sz="900"/>
            </a:lvl4pPr>
            <a:lvl5pPr>
              <a:defRPr sz="900"/>
            </a:lvl5pPr>
          </a:lstStyle>
          <a:p>
            <a:pPr lvl="0"/>
            <a:r>
              <a:rPr lang="en-US" dirty="0"/>
              <a:t>Source: Edit source here</a:t>
            </a:r>
          </a:p>
        </p:txBody>
      </p:sp>
      <p:sp>
        <p:nvSpPr>
          <p:cNvPr id="12"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IBM Services</a:t>
            </a:r>
          </a:p>
        </p:txBody>
      </p:sp>
      <p:pic>
        <p:nvPicPr>
          <p:cNvPr id="7" name="Picture 2">
            <a:extLst>
              <a:ext uri="{FF2B5EF4-FFF2-40B4-BE49-F238E27FC236}">
                <a16:creationId xmlns:a16="http://schemas.microsoft.com/office/drawing/2014/main" id="{1240A273-5EB2-4947-A420-68B7DC902D30}"/>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12598078" y="7787796"/>
            <a:ext cx="752162" cy="289294"/>
          </a:xfrm>
          <a:prstGeom prst="rect">
            <a:avLst/>
          </a:prstGeom>
          <a:noFill/>
          <a:extLst>
            <a:ext uri="{909E8E84-426E-40DD-AFC4-6F175D3DCCD1}">
              <a14:hiddenFill xmlns:a14="http://schemas.microsoft.com/office/drawing/2010/main">
                <a:solidFill>
                  <a:srgbClr val="FFFFFF"/>
                </a:solidFill>
              </a14:hiddenFill>
            </a:ext>
          </a:extLst>
        </p:spPr>
      </p:pic>
      <p:sp>
        <p:nvSpPr>
          <p:cNvPr id="9" name="Multiply 8">
            <a:extLst>
              <a:ext uri="{FF2B5EF4-FFF2-40B4-BE49-F238E27FC236}">
                <a16:creationId xmlns:a16="http://schemas.microsoft.com/office/drawing/2014/main" id="{3880FE7E-8896-A446-B77C-E2FCE13D81F2}"/>
              </a:ext>
            </a:extLst>
          </p:cNvPr>
          <p:cNvSpPr/>
          <p:nvPr userDrawn="1"/>
        </p:nvSpPr>
        <p:spPr>
          <a:xfrm>
            <a:off x="13395960" y="7818143"/>
            <a:ext cx="182880" cy="228600"/>
          </a:xfrm>
          <a:prstGeom prst="mathMultiply">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x-none" sz="2000" dirty="0">
              <a:ln>
                <a:solidFill>
                  <a:sysClr val="windowText" lastClr="000000"/>
                </a:solidFill>
              </a:ln>
              <a:solidFill>
                <a:schemeClr val="bg2"/>
              </a:solidFill>
              <a:latin typeface="IBM Plex Sans" panose="020B0503050000000000" pitchFamily="34" charset="0"/>
            </a:endParaRPr>
          </a:p>
        </p:txBody>
      </p:sp>
      <p:sp>
        <p:nvSpPr>
          <p:cNvPr id="10" name="Rectangle 9">
            <a:extLst>
              <a:ext uri="{FF2B5EF4-FFF2-40B4-BE49-F238E27FC236}">
                <a16:creationId xmlns:a16="http://schemas.microsoft.com/office/drawing/2014/main" id="{1A4F2C74-F51A-D64B-BA00-2733A84CF810}"/>
              </a:ext>
            </a:extLst>
          </p:cNvPr>
          <p:cNvSpPr/>
          <p:nvPr userDrawn="1"/>
        </p:nvSpPr>
        <p:spPr>
          <a:xfrm rot="16200000">
            <a:off x="-1718115" y="1718116"/>
            <a:ext cx="3566159" cy="129928"/>
          </a:xfrm>
          <a:prstGeom prst="rect">
            <a:avLst/>
          </a:prstGeom>
          <a:solidFill>
            <a:srgbClr val="57585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x-none" sz="2000" dirty="0">
              <a:latin typeface="IBM Plex Sans" panose="020B0503050000000000" pitchFamily="34" charset="0"/>
            </a:endParaRPr>
          </a:p>
        </p:txBody>
      </p:sp>
      <p:sp>
        <p:nvSpPr>
          <p:cNvPr id="11" name="Rectangle 10">
            <a:extLst>
              <a:ext uri="{FF2B5EF4-FFF2-40B4-BE49-F238E27FC236}">
                <a16:creationId xmlns:a16="http://schemas.microsoft.com/office/drawing/2014/main" id="{175D51B2-E682-0D45-81A0-1C126920B8F1}"/>
              </a:ext>
            </a:extLst>
          </p:cNvPr>
          <p:cNvSpPr/>
          <p:nvPr userDrawn="1"/>
        </p:nvSpPr>
        <p:spPr>
          <a:xfrm rot="16200000">
            <a:off x="-2312474" y="5787196"/>
            <a:ext cx="4754880" cy="129928"/>
          </a:xfrm>
          <a:prstGeom prst="rect">
            <a:avLst/>
          </a:prstGeom>
          <a:solidFill>
            <a:srgbClr val="D6152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x-none" sz="2000" dirty="0">
              <a:latin typeface="IBM Plex Sans" panose="020B0503050000000000" pitchFamily="34" charset="0"/>
            </a:endParaRPr>
          </a:p>
        </p:txBody>
      </p:sp>
      <p:pic>
        <p:nvPicPr>
          <p:cNvPr id="15" name="Picture 14">
            <a:extLst>
              <a:ext uri="{FF2B5EF4-FFF2-40B4-BE49-F238E27FC236}">
                <a16:creationId xmlns:a16="http://schemas.microsoft.com/office/drawing/2014/main" id="{40A76EC8-3233-794C-AE1B-4CE0FEB69F39}"/>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8046720" y="2514600"/>
            <a:ext cx="6583680" cy="2730500"/>
          </a:xfrm>
          <a:prstGeom prst="rect">
            <a:avLst/>
          </a:prstGeom>
        </p:spPr>
      </p:pic>
      <p:sp>
        <p:nvSpPr>
          <p:cNvPr id="16" name="TextBox 2">
            <a:extLst>
              <a:ext uri="{FF2B5EF4-FFF2-40B4-BE49-F238E27FC236}">
                <a16:creationId xmlns:a16="http://schemas.microsoft.com/office/drawing/2014/main" id="{6A7ADAFE-C741-4B48-A772-1FE6C429C7F4}"/>
              </a:ext>
            </a:extLst>
          </p:cNvPr>
          <p:cNvSpPr txBox="1"/>
          <p:nvPr userDrawn="1"/>
        </p:nvSpPr>
        <p:spPr>
          <a:xfrm>
            <a:off x="7934519" y="1874520"/>
            <a:ext cx="6693408" cy="4114800"/>
          </a:xfrm>
          <a:prstGeom prst="rect">
            <a:avLst/>
          </a:prstGeom>
          <a:solidFill>
            <a:srgbClr val="000000">
              <a:alpha val="40000"/>
            </a:srgbClr>
          </a:solidFill>
          <a:ln>
            <a:noFill/>
          </a:ln>
        </p:spPr>
        <p:txBody>
          <a:bodyPr wrap="none" lIns="146304" tIns="73152" rIns="146304" bIns="73152" rtlCol="0">
            <a:noAutofit/>
          </a:bodyPr>
          <a:lstStyle/>
          <a:p>
            <a:pPr marL="0" marR="0" lvl="0" indent="0" algn="l" defTabSz="1097142" rtl="0" eaLnBrk="1" fontAlgn="auto" latinLnBrk="0" hangingPunct="1">
              <a:lnSpc>
                <a:spcPct val="105000"/>
              </a:lnSpc>
              <a:spcBef>
                <a:spcPts val="1600"/>
              </a:spcBef>
              <a:spcAft>
                <a:spcPts val="0"/>
              </a:spcAft>
              <a:buClrTx/>
              <a:buSzTx/>
              <a:buFontTx/>
              <a:buNone/>
              <a:tabLst/>
              <a:defRPr/>
            </a:pPr>
            <a:endParaRPr kumimoji="0" lang="en-US" sz="3200" b="0" i="0" u="none" strike="noStrike" kern="1200" cap="none" spc="0" normalizeH="0" baseline="0" noProof="0" dirty="0" err="1">
              <a:ln>
                <a:noFill/>
              </a:ln>
              <a:solidFill>
                <a:srgbClr val="000000"/>
              </a:solidFill>
              <a:effectLst/>
              <a:uLnTx/>
              <a:uFillTx/>
              <a:latin typeface="IBM Plex Sans" charset="0"/>
              <a:ea typeface="IBM Plex Sans" charset="0"/>
              <a:cs typeface="IBM Plex Sans" charset="0"/>
            </a:endParaRPr>
          </a:p>
        </p:txBody>
      </p:sp>
      <p:sp>
        <p:nvSpPr>
          <p:cNvPr id="17" name="Title 1">
            <a:extLst>
              <a:ext uri="{FF2B5EF4-FFF2-40B4-BE49-F238E27FC236}">
                <a16:creationId xmlns:a16="http://schemas.microsoft.com/office/drawing/2014/main" id="{16A4196C-AC55-6647-8A5F-D9325607C168}"/>
              </a:ext>
            </a:extLst>
          </p:cNvPr>
          <p:cNvSpPr txBox="1">
            <a:spLocks/>
          </p:cNvSpPr>
          <p:nvPr userDrawn="1"/>
        </p:nvSpPr>
        <p:spPr>
          <a:xfrm>
            <a:off x="731520" y="594360"/>
            <a:ext cx="5486400" cy="1266092"/>
          </a:xfrm>
          <a:prstGeom prst="rect">
            <a:avLst/>
          </a:prstGeom>
        </p:spPr>
        <p:txBody>
          <a:bodyPr vert="horz" lIns="0" tIns="0" rIns="0" bIns="0" rtlCol="0" anchor="t">
            <a:noAutofit/>
          </a:bodyPr>
          <a:lstStyle>
            <a:lvl1pPr algn="l" defTabSz="1097280" rtl="0" eaLnBrk="1" latinLnBrk="0" hangingPunct="1">
              <a:lnSpc>
                <a:spcPct val="90000"/>
              </a:lnSpc>
              <a:spcBef>
                <a:spcPct val="0"/>
              </a:spcBef>
              <a:buNone/>
              <a:defRPr sz="3600" b="0" i="0" kern="1200">
                <a:solidFill>
                  <a:schemeClr val="bg2"/>
                </a:solidFill>
                <a:latin typeface="IBM Plex Sans" charset="0"/>
                <a:ea typeface="IBM Plex Sans" charset="0"/>
                <a:cs typeface="IBM Plex Sans" charset="0"/>
              </a:defRPr>
            </a:lvl1pPr>
          </a:lstStyle>
          <a:p>
            <a:br>
              <a:rPr kumimoji="1" lang="zh-TW" altLang="en-US" sz="5400" b="1" dirty="0">
                <a:solidFill>
                  <a:srgbClr val="FFFFFF"/>
                </a:solidFill>
              </a:rPr>
            </a:br>
            <a:endParaRPr lang="x-none" sz="5400" b="1" dirty="0"/>
          </a:p>
        </p:txBody>
      </p:sp>
      <p:sp>
        <p:nvSpPr>
          <p:cNvPr id="18" name="Title 1">
            <a:extLst>
              <a:ext uri="{FF2B5EF4-FFF2-40B4-BE49-F238E27FC236}">
                <a16:creationId xmlns:a16="http://schemas.microsoft.com/office/drawing/2014/main" id="{76F1CAD8-AEE3-064F-A855-AB4029D7DAAE}"/>
              </a:ext>
            </a:extLst>
          </p:cNvPr>
          <p:cNvSpPr txBox="1">
            <a:spLocks/>
          </p:cNvSpPr>
          <p:nvPr userDrawn="1"/>
        </p:nvSpPr>
        <p:spPr>
          <a:xfrm>
            <a:off x="883920" y="746760"/>
            <a:ext cx="5486400" cy="1266092"/>
          </a:xfrm>
          <a:prstGeom prst="rect">
            <a:avLst/>
          </a:prstGeom>
        </p:spPr>
        <p:txBody>
          <a:bodyPr vert="horz" lIns="0" tIns="0" rIns="0" bIns="0" rtlCol="0" anchor="t">
            <a:noAutofit/>
          </a:bodyPr>
          <a:lstStyle>
            <a:lvl1pPr algn="l" defTabSz="1097280" rtl="0" eaLnBrk="1" latinLnBrk="0" hangingPunct="1">
              <a:lnSpc>
                <a:spcPct val="90000"/>
              </a:lnSpc>
              <a:spcBef>
                <a:spcPct val="0"/>
              </a:spcBef>
              <a:buNone/>
              <a:defRPr sz="3600" b="0" i="0" kern="1200">
                <a:solidFill>
                  <a:schemeClr val="bg2"/>
                </a:solidFill>
                <a:latin typeface="IBM Plex Sans" charset="0"/>
                <a:ea typeface="IBM Plex Sans" charset="0"/>
                <a:cs typeface="IBM Plex Sans" charset="0"/>
              </a:defRPr>
            </a:lvl1pPr>
          </a:lstStyle>
          <a:p>
            <a:r>
              <a:rPr kumimoji="1" lang="en-US" altLang="zh-TW" sz="5400" b="1" dirty="0">
                <a:solidFill>
                  <a:srgbClr val="FFFFFF"/>
                </a:solidFill>
              </a:rPr>
              <a:t>Agenda</a:t>
            </a:r>
            <a:br>
              <a:rPr kumimoji="1" lang="zh-TW" altLang="en-US" sz="5400" b="1" dirty="0">
                <a:solidFill>
                  <a:srgbClr val="FFFFFF"/>
                </a:solidFill>
              </a:rPr>
            </a:br>
            <a:endParaRPr lang="x-none" sz="5400" b="1" dirty="0"/>
          </a:p>
        </p:txBody>
      </p:sp>
    </p:spTree>
    <p:extLst>
      <p:ext uri="{BB962C8B-B14F-4D97-AF65-F5344CB8AC3E}">
        <p14:creationId xmlns:p14="http://schemas.microsoft.com/office/powerpoint/2010/main" val="204146487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userDrawn="1">
  <p:cSld name="Cover Option 1">
    <p:bg>
      <p:bgPr>
        <a:solidFill>
          <a:schemeClr val="bg1"/>
        </a:solidFill>
        <a:effectLst/>
      </p:bgPr>
    </p:bg>
    <p:spTree>
      <p:nvGrpSpPr>
        <p:cNvPr id="1" name=""/>
        <p:cNvGrpSpPr/>
        <p:nvPr/>
      </p:nvGrpSpPr>
      <p:grpSpPr>
        <a:xfrm>
          <a:off x="0" y="0"/>
          <a:ext cx="0" cy="0"/>
          <a:chOff x="0" y="0"/>
          <a:chExt cx="0" cy="0"/>
        </a:xfrm>
      </p:grpSpPr>
      <p:sp>
        <p:nvSpPr>
          <p:cNvPr id="7" name="Title 6"/>
          <p:cNvSpPr>
            <a:spLocks noGrp="1"/>
          </p:cNvSpPr>
          <p:nvPr>
            <p:ph type="title" hasCustomPrompt="1"/>
          </p:nvPr>
        </p:nvSpPr>
        <p:spPr>
          <a:xfrm>
            <a:off x="632481" y="4325508"/>
            <a:ext cx="12186358" cy="540688"/>
          </a:xfrm>
          <a:prstGeom prst="rect">
            <a:avLst/>
          </a:prstGeom>
        </p:spPr>
        <p:txBody>
          <a:bodyPr anchor="ctr"/>
          <a:lstStyle>
            <a:lvl1pPr>
              <a:defRPr sz="3360" baseline="0">
                <a:solidFill>
                  <a:schemeClr val="tx2"/>
                </a:solidFill>
                <a:latin typeface="IBM Plex Sans" panose="020B0503050000000000" pitchFamily="34" charset="0"/>
                <a:ea typeface="Microsoft JhengHei" panose="020B0604030504040204" pitchFamily="34" charset="-120"/>
                <a:cs typeface="Tahoma" panose="020B0604030504040204" pitchFamily="34" charset="0"/>
              </a:defRPr>
            </a:lvl1pPr>
          </a:lstStyle>
          <a:p>
            <a:r>
              <a:rPr lang="en-US" dirty="0"/>
              <a:t>Main Title</a:t>
            </a:r>
          </a:p>
        </p:txBody>
      </p:sp>
      <p:sp>
        <p:nvSpPr>
          <p:cNvPr id="19" name="Rectangle 18"/>
          <p:cNvSpPr/>
          <p:nvPr userDrawn="1"/>
        </p:nvSpPr>
        <p:spPr>
          <a:xfrm>
            <a:off x="-11180" y="7967476"/>
            <a:ext cx="7315200" cy="203133"/>
          </a:xfrm>
          <a:prstGeom prst="rect">
            <a:avLst/>
          </a:prstGeom>
        </p:spPr>
        <p:txBody>
          <a:bodyPr>
            <a:spAutoFit/>
          </a:bodyPr>
          <a:lstStyle/>
          <a:p>
            <a:r>
              <a:rPr lang="en-US" sz="720" kern="1200" dirty="0">
                <a:solidFill>
                  <a:srgbClr val="8A95AC"/>
                </a:solidFill>
                <a:latin typeface="+mj-lt"/>
                <a:ea typeface="Tahoma" charset="0"/>
                <a:cs typeface="Tahoma" charset="0"/>
              </a:rPr>
              <a:t>IBM Confidential</a:t>
            </a:r>
            <a:endParaRPr lang="en-GB" sz="720" kern="1200" dirty="0">
              <a:solidFill>
                <a:srgbClr val="8A95AC"/>
              </a:solidFill>
              <a:latin typeface="+mj-lt"/>
              <a:ea typeface="Tahoma" charset="0"/>
              <a:cs typeface="Tahoma" charset="0"/>
            </a:endParaRPr>
          </a:p>
        </p:txBody>
      </p:sp>
      <p:sp>
        <p:nvSpPr>
          <p:cNvPr id="24" name="Text Placeholder 15"/>
          <p:cNvSpPr>
            <a:spLocks noGrp="1"/>
          </p:cNvSpPr>
          <p:nvPr>
            <p:ph type="body" sz="quarter" idx="12" hasCustomPrompt="1"/>
          </p:nvPr>
        </p:nvSpPr>
        <p:spPr>
          <a:xfrm>
            <a:off x="7617350" y="472689"/>
            <a:ext cx="6806316" cy="264638"/>
          </a:xfrm>
          <a:prstGeom prst="rect">
            <a:avLst/>
          </a:prstGeom>
        </p:spPr>
        <p:txBody>
          <a:bodyPr anchor="ctr">
            <a:noAutofit/>
          </a:bodyPr>
          <a:lstStyle>
            <a:lvl1pPr algn="r">
              <a:defRPr sz="1440" b="0" baseline="0">
                <a:solidFill>
                  <a:schemeClr val="bg1">
                    <a:lumMod val="95000"/>
                  </a:schemeClr>
                </a:solidFill>
                <a:latin typeface="+mj-lt"/>
                <a:ea typeface="Tahoma" panose="020B0604030504040204" pitchFamily="34" charset="0"/>
                <a:cs typeface="Tahoma" panose="020B0604030504040204" pitchFamily="34" charset="0"/>
              </a:defRPr>
            </a:lvl1pPr>
          </a:lstStyle>
          <a:p>
            <a:pPr lvl="0"/>
            <a:r>
              <a:rPr lang="en-US" dirty="0"/>
              <a:t>Date (Century Gothic 12, light gray)</a:t>
            </a:r>
          </a:p>
        </p:txBody>
      </p:sp>
      <p:sp>
        <p:nvSpPr>
          <p:cNvPr id="10" name="Text Placeholder 12"/>
          <p:cNvSpPr>
            <a:spLocks noGrp="1"/>
          </p:cNvSpPr>
          <p:nvPr>
            <p:ph type="body" sz="quarter" idx="10" hasCustomPrompt="1"/>
          </p:nvPr>
        </p:nvSpPr>
        <p:spPr>
          <a:xfrm>
            <a:off x="632553" y="4887847"/>
            <a:ext cx="12186286" cy="375917"/>
          </a:xfrm>
          <a:prstGeom prst="rect">
            <a:avLst/>
          </a:prstGeom>
        </p:spPr>
        <p:txBody>
          <a:bodyPr anchor="ctr">
            <a:noAutofit/>
          </a:bodyPr>
          <a:lstStyle>
            <a:lvl1pPr>
              <a:defRPr sz="2400" b="0" baseline="0">
                <a:solidFill>
                  <a:schemeClr val="tx2"/>
                </a:solidFill>
                <a:latin typeface="IBM Plex Sans" panose="020B0503050000000000" pitchFamily="34" charset="0"/>
                <a:ea typeface="Microsoft JhengHei" panose="020B0604030504040204" pitchFamily="34" charset="-120"/>
                <a:cs typeface="Tahoma" panose="020B0604030504040204" pitchFamily="34" charset="0"/>
              </a:defRPr>
            </a:lvl1pPr>
          </a:lstStyle>
          <a:p>
            <a:pPr lvl="0"/>
            <a:r>
              <a:rPr lang="en-US" dirty="0"/>
              <a:t>Subtitle</a:t>
            </a:r>
          </a:p>
        </p:txBody>
      </p:sp>
      <p:pic>
        <p:nvPicPr>
          <p:cNvPr id="11" name="Picture 10"/>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3040969" y="7581265"/>
            <a:ext cx="1499923" cy="607285"/>
          </a:xfrm>
          <a:prstGeom prst="rect">
            <a:avLst/>
          </a:prstGeom>
          <a:solidFill>
            <a:sysClr val="window" lastClr="FFFFFF"/>
          </a:solidFill>
        </p:spPr>
      </p:pic>
      <p:sp>
        <p:nvSpPr>
          <p:cNvPr id="9" name="Rectangle 8"/>
          <p:cNvSpPr/>
          <p:nvPr userDrawn="1"/>
        </p:nvSpPr>
        <p:spPr>
          <a:xfrm>
            <a:off x="-5589" y="3816549"/>
            <a:ext cx="14641580" cy="101034"/>
          </a:xfrm>
          <a:prstGeom prst="rect">
            <a:avLst/>
          </a:prstGeom>
          <a:gradFill flip="none" rotWithShape="1">
            <a:gsLst>
              <a:gs pos="100000">
                <a:srgbClr val="1B4561"/>
              </a:gs>
              <a:gs pos="0">
                <a:srgbClr val="377CAB"/>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2592"/>
          </a:p>
        </p:txBody>
      </p:sp>
      <p:sp>
        <p:nvSpPr>
          <p:cNvPr id="15" name="Rectangle 14"/>
          <p:cNvSpPr/>
          <p:nvPr userDrawn="1"/>
        </p:nvSpPr>
        <p:spPr>
          <a:xfrm>
            <a:off x="7617350" y="170577"/>
            <a:ext cx="6806316" cy="295466"/>
          </a:xfrm>
          <a:prstGeom prst="rect">
            <a:avLst/>
          </a:prstGeom>
        </p:spPr>
        <p:txBody>
          <a:bodyPr wrap="square" tIns="0" bIns="0">
            <a:spAutoFit/>
          </a:bodyPr>
          <a:lstStyle/>
          <a:p>
            <a:pPr algn="r"/>
            <a:r>
              <a:rPr lang="en-US" sz="1920" kern="1200" dirty="0">
                <a:solidFill>
                  <a:schemeClr val="bg1"/>
                </a:solidFill>
                <a:latin typeface="+mj-lt"/>
                <a:ea typeface="Tahoma" charset="0"/>
                <a:cs typeface="Tahoma" charset="0"/>
              </a:rPr>
              <a:t>Process &amp; IT</a:t>
            </a:r>
            <a:endParaRPr lang="en-GB" sz="1920" kern="1200" dirty="0">
              <a:solidFill>
                <a:schemeClr val="bg1"/>
              </a:solidFill>
              <a:latin typeface="+mj-lt"/>
              <a:ea typeface="Tahoma" charset="0"/>
              <a:cs typeface="Tahoma" charset="0"/>
            </a:endParaRPr>
          </a:p>
        </p:txBody>
      </p:sp>
      <p:sp>
        <p:nvSpPr>
          <p:cNvPr id="12" name="Rectangle 11"/>
          <p:cNvSpPr/>
          <p:nvPr userDrawn="1"/>
        </p:nvSpPr>
        <p:spPr>
          <a:xfrm>
            <a:off x="13244513" y="3633556"/>
            <a:ext cx="1247178" cy="203133"/>
          </a:xfrm>
          <a:prstGeom prst="rect">
            <a:avLst/>
          </a:prstGeom>
        </p:spPr>
        <p:txBody>
          <a:bodyPr wrap="square">
            <a:spAutoFit/>
          </a:bodyPr>
          <a:lstStyle/>
          <a:p>
            <a:pPr algn="r"/>
            <a:r>
              <a:rPr lang="en-US" sz="720" kern="1200" baseline="0" dirty="0">
                <a:solidFill>
                  <a:schemeClr val="bg1">
                    <a:lumMod val="65000"/>
                  </a:schemeClr>
                </a:solidFill>
                <a:latin typeface="+mj-lt"/>
                <a:ea typeface="Tahoma" charset="0"/>
                <a:cs typeface="Tahoma" charset="0"/>
              </a:rPr>
              <a:t>Heydar Aliyev Center</a:t>
            </a:r>
            <a:endParaRPr lang="en-GB" sz="720" kern="1200" dirty="0">
              <a:solidFill>
                <a:schemeClr val="bg1">
                  <a:lumMod val="65000"/>
                </a:schemeClr>
              </a:solidFill>
              <a:latin typeface="+mj-lt"/>
              <a:ea typeface="Tahoma" charset="0"/>
              <a:cs typeface="Tahoma" charset="0"/>
            </a:endParaRPr>
          </a:p>
        </p:txBody>
      </p:sp>
      <p:pic>
        <p:nvPicPr>
          <p:cNvPr id="2" name="圖片 1">
            <a:extLst>
              <a:ext uri="{FF2B5EF4-FFF2-40B4-BE49-F238E27FC236}">
                <a16:creationId xmlns:a16="http://schemas.microsoft.com/office/drawing/2014/main" id="{C9AEF568-B312-C642-8739-FD13FC0A0026}"/>
              </a:ext>
            </a:extLst>
          </p:cNvPr>
          <p:cNvPicPr>
            <a:picLocks noChangeAspect="1"/>
          </p:cNvPicPr>
          <p:nvPr userDrawn="1"/>
        </p:nvPicPr>
        <p:blipFill>
          <a:blip r:embed="rId3"/>
          <a:stretch>
            <a:fillRect/>
          </a:stretch>
        </p:blipFill>
        <p:spPr>
          <a:xfrm>
            <a:off x="12818838" y="7231725"/>
            <a:ext cx="1672852" cy="899879"/>
          </a:xfrm>
          <a:prstGeom prst="rect">
            <a:avLst/>
          </a:prstGeom>
        </p:spPr>
      </p:pic>
    </p:spTree>
    <p:extLst>
      <p:ext uri="{BB962C8B-B14F-4D97-AF65-F5344CB8AC3E}">
        <p14:creationId xmlns:p14="http://schemas.microsoft.com/office/powerpoint/2010/main" val="812266613"/>
      </p:ext>
    </p:extLst>
  </p:cSld>
  <p:clrMapOvr>
    <a:masterClrMapping/>
  </p:clrMapOvr>
  <p:extLst>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userDrawn="1">
  <p:cSld name="Title">
    <p:bg>
      <p:bgRef idx="1001">
        <a:schemeClr val="bg2"/>
      </p:bgRef>
    </p:bg>
    <p:spTree>
      <p:nvGrpSpPr>
        <p:cNvPr id="1" name=""/>
        <p:cNvGrpSpPr/>
        <p:nvPr/>
      </p:nvGrpSpPr>
      <p:grpSpPr>
        <a:xfrm>
          <a:off x="0" y="0"/>
          <a:ext cx="0" cy="0"/>
          <a:chOff x="0" y="0"/>
          <a:chExt cx="0" cy="0"/>
        </a:xfrm>
      </p:grpSpPr>
      <p:sp>
        <p:nvSpPr>
          <p:cNvPr id="6" name="Rectangle 5"/>
          <p:cNvSpPr/>
          <p:nvPr userDrawn="1"/>
        </p:nvSpPr>
        <p:spPr>
          <a:xfrm>
            <a:off x="215153" y="215153"/>
            <a:ext cx="14200094" cy="7752850"/>
          </a:xfrm>
          <a:prstGeom prst="rect">
            <a:avLst/>
          </a:prstGeom>
          <a:solidFill>
            <a:schemeClr val="tx1"/>
          </a:solidFill>
          <a:ln w="6350" cap="flat" cmpd="sng" algn="ctr">
            <a:noFill/>
            <a:prstDash val="solid"/>
            <a:miter lim="800000"/>
          </a:ln>
          <a:effectLst/>
        </p:spPr>
        <p:txBody>
          <a:bodyPr rtlCol="0" anchor="ctr"/>
          <a:lstStyle/>
          <a:p>
            <a:pPr marL="0" marR="0" lvl="0" indent="0" algn="ctr" defTabSz="1097280" eaLnBrk="1" fontAlgn="auto" latinLnBrk="0" hangingPunct="1">
              <a:lnSpc>
                <a:spcPct val="100000"/>
              </a:lnSpc>
              <a:spcBef>
                <a:spcPts val="0"/>
              </a:spcBef>
              <a:spcAft>
                <a:spcPts val="0"/>
              </a:spcAft>
              <a:buClrTx/>
              <a:buSzTx/>
              <a:buFontTx/>
              <a:buNone/>
              <a:tabLst/>
              <a:defRPr/>
            </a:pPr>
            <a:endParaRPr kumimoji="0" lang="en-US" sz="2160" b="0" i="0" u="none" strike="noStrike" kern="0" cap="none" spc="0" normalizeH="0" baseline="0" noProof="0" dirty="0">
              <a:ln>
                <a:noFill/>
              </a:ln>
              <a:solidFill>
                <a:prstClr val="white"/>
              </a:solidFill>
              <a:effectLst/>
              <a:uLnTx/>
              <a:uFillTx/>
              <a:latin typeface="IBM Plex Sans" panose="020B0503050000000000" pitchFamily="34" charset="0"/>
              <a:ea typeface="Verdana" panose="020B0604030504040204" pitchFamily="34" charset="0"/>
              <a:cs typeface="Verdana" panose="020B0604030504040204" pitchFamily="34" charset="0"/>
            </a:endParaRPr>
          </a:p>
        </p:txBody>
      </p:sp>
      <p:sp>
        <p:nvSpPr>
          <p:cNvPr id="12" name="Rectangle 11"/>
          <p:cNvSpPr/>
          <p:nvPr userDrawn="1"/>
        </p:nvSpPr>
        <p:spPr>
          <a:xfrm>
            <a:off x="-11180" y="7968003"/>
            <a:ext cx="7315200" cy="203133"/>
          </a:xfrm>
          <a:prstGeom prst="rect">
            <a:avLst/>
          </a:prstGeom>
        </p:spPr>
        <p:txBody>
          <a:bodyPr>
            <a:spAutoFit/>
          </a:bodyPr>
          <a:lstStyle/>
          <a:p>
            <a:r>
              <a:rPr lang="en-US" sz="720" dirty="0">
                <a:solidFill>
                  <a:srgbClr val="8A95AC"/>
                </a:solidFill>
                <a:latin typeface="+mj-lt"/>
                <a:ea typeface="Tahoma" charset="0"/>
                <a:cs typeface="Tahoma" charset="0"/>
              </a:rPr>
              <a:t>IBM</a:t>
            </a:r>
            <a:r>
              <a:rPr lang="zh-TW" altLang="en-US" sz="720" dirty="0">
                <a:solidFill>
                  <a:srgbClr val="8A95AC"/>
                </a:solidFill>
                <a:latin typeface="+mj-lt"/>
                <a:ea typeface="Tahoma" charset="0"/>
                <a:cs typeface="Tahoma" charset="0"/>
              </a:rPr>
              <a:t> </a:t>
            </a:r>
            <a:r>
              <a:rPr lang="en-US" altLang="zh-TW" sz="720" dirty="0">
                <a:solidFill>
                  <a:srgbClr val="8A95AC"/>
                </a:solidFill>
                <a:latin typeface="+mj-lt"/>
                <a:ea typeface="Tahoma" charset="0"/>
                <a:cs typeface="Tahoma" charset="0"/>
              </a:rPr>
              <a:t>Confidential</a:t>
            </a:r>
            <a:endParaRPr lang="en-GB" sz="720" dirty="0">
              <a:solidFill>
                <a:srgbClr val="8A95AC"/>
              </a:solidFill>
              <a:latin typeface="+mj-lt"/>
              <a:ea typeface="Tahoma" charset="0"/>
              <a:cs typeface="Tahoma" charset="0"/>
            </a:endParaRPr>
          </a:p>
        </p:txBody>
      </p:sp>
      <p:sp>
        <p:nvSpPr>
          <p:cNvPr id="4" name="Text Placeholder 3"/>
          <p:cNvSpPr>
            <a:spLocks noGrp="1"/>
          </p:cNvSpPr>
          <p:nvPr>
            <p:ph type="body" sz="quarter" idx="10" hasCustomPrompt="1"/>
          </p:nvPr>
        </p:nvSpPr>
        <p:spPr>
          <a:xfrm>
            <a:off x="647233" y="3174126"/>
            <a:ext cx="13392150" cy="603505"/>
          </a:xfrm>
        </p:spPr>
        <p:txBody>
          <a:bodyPr anchor="ctr">
            <a:normAutofit/>
          </a:bodyPr>
          <a:lstStyle>
            <a:lvl1pPr>
              <a:defRPr sz="3360" b="1" baseline="0">
                <a:solidFill>
                  <a:schemeClr val="bg2"/>
                </a:solidFill>
                <a:latin typeface="IBM Plex Sans" panose="020B0503050000000000" pitchFamily="34" charset="0"/>
              </a:defRPr>
            </a:lvl1pPr>
          </a:lstStyle>
          <a:p>
            <a:pPr lvl="0"/>
            <a:r>
              <a:rPr lang="en-US" dirty="0"/>
              <a:t>Title</a:t>
            </a:r>
            <a:endParaRPr lang="es-MX" dirty="0"/>
          </a:p>
        </p:txBody>
      </p:sp>
      <p:sp>
        <p:nvSpPr>
          <p:cNvPr id="13" name="Text Placeholder 3"/>
          <p:cNvSpPr>
            <a:spLocks noGrp="1"/>
          </p:cNvSpPr>
          <p:nvPr>
            <p:ph type="body" sz="quarter" idx="11" hasCustomPrompt="1"/>
          </p:nvPr>
        </p:nvSpPr>
        <p:spPr>
          <a:xfrm>
            <a:off x="647233" y="3797971"/>
            <a:ext cx="13392150" cy="603505"/>
          </a:xfrm>
        </p:spPr>
        <p:txBody>
          <a:bodyPr anchor="ctr">
            <a:normAutofit/>
          </a:bodyPr>
          <a:lstStyle>
            <a:lvl1pPr>
              <a:defRPr sz="2400" b="0" baseline="0">
                <a:solidFill>
                  <a:schemeClr val="bg2"/>
                </a:solidFill>
                <a:latin typeface="IBM Plex Sans" panose="020B0503050000000000" pitchFamily="34" charset="0"/>
              </a:defRPr>
            </a:lvl1pPr>
          </a:lstStyle>
          <a:p>
            <a:pPr lvl="0"/>
            <a:r>
              <a:rPr lang="en-US" dirty="0"/>
              <a:t>Subtitle</a:t>
            </a:r>
            <a:endParaRPr lang="es-MX" dirty="0"/>
          </a:p>
        </p:txBody>
      </p:sp>
      <p:sp>
        <p:nvSpPr>
          <p:cNvPr id="14" name="Text Placeholder 3"/>
          <p:cNvSpPr>
            <a:spLocks noGrp="1"/>
          </p:cNvSpPr>
          <p:nvPr>
            <p:ph type="body" sz="quarter" idx="12" hasCustomPrompt="1"/>
          </p:nvPr>
        </p:nvSpPr>
        <p:spPr>
          <a:xfrm>
            <a:off x="7760473" y="455067"/>
            <a:ext cx="6278909" cy="603505"/>
          </a:xfrm>
        </p:spPr>
        <p:txBody>
          <a:bodyPr anchor="ctr">
            <a:normAutofit/>
          </a:bodyPr>
          <a:lstStyle>
            <a:lvl1pPr algn="r">
              <a:defRPr sz="1680" b="0" baseline="0">
                <a:solidFill>
                  <a:schemeClr val="bg2"/>
                </a:solidFill>
                <a:latin typeface="IBM Plex Sans" panose="020B0503050000000000" pitchFamily="34" charset="0"/>
              </a:defRPr>
            </a:lvl1pPr>
          </a:lstStyle>
          <a:p>
            <a:pPr lvl="0"/>
            <a:r>
              <a:rPr lang="en-US" dirty="0"/>
              <a:t>Main Title</a:t>
            </a:r>
            <a:endParaRPr lang="es-MX" dirty="0"/>
          </a:p>
        </p:txBody>
      </p:sp>
    </p:spTree>
    <p:extLst>
      <p:ext uri="{BB962C8B-B14F-4D97-AF65-F5344CB8AC3E}">
        <p14:creationId xmlns:p14="http://schemas.microsoft.com/office/powerpoint/2010/main" val="265014896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323088" y="1427013"/>
            <a:ext cx="13986094" cy="2138727"/>
          </a:xfrm>
        </p:spPr>
        <p:txBody>
          <a:bodyPr>
            <a:spAutoFit/>
          </a:bodyPr>
          <a:lstStyle>
            <a:lvl1pPr marL="0" indent="0">
              <a:buNone/>
              <a:defRPr/>
            </a:lvl1pPr>
            <a:lvl2pPr marL="268916" indent="0">
              <a:buNone/>
              <a:defRPr/>
            </a:lvl2pPr>
            <a:lvl3pPr marL="537832" indent="0">
              <a:buNone/>
              <a:defRPr/>
            </a:lvl3pPr>
            <a:lvl4pPr marL="806748" indent="0">
              <a:buNone/>
              <a:defRPr/>
            </a:lvl4pPr>
            <a:lvl5pPr marL="1075663"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85978792"/>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_Content 2">
    <p:spTree>
      <p:nvGrpSpPr>
        <p:cNvPr id="1" name=""/>
        <p:cNvGrpSpPr/>
        <p:nvPr/>
      </p:nvGrpSpPr>
      <p:grpSpPr>
        <a:xfrm>
          <a:off x="0" y="0"/>
          <a:ext cx="0" cy="0"/>
          <a:chOff x="0" y="0"/>
          <a:chExt cx="0" cy="0"/>
        </a:xfrm>
      </p:grpSpPr>
      <p:sp>
        <p:nvSpPr>
          <p:cNvPr id="6" name="內容版面配置區 5">
            <a:extLst>
              <a:ext uri="{FF2B5EF4-FFF2-40B4-BE49-F238E27FC236}">
                <a16:creationId xmlns:a16="http://schemas.microsoft.com/office/drawing/2014/main" id="{CE92E397-8DB5-4FE9-9581-9A7A3725B0F8}"/>
              </a:ext>
            </a:extLst>
          </p:cNvPr>
          <p:cNvSpPr>
            <a:spLocks noGrp="1"/>
          </p:cNvSpPr>
          <p:nvPr>
            <p:ph sz="quarter" idx="11"/>
          </p:nvPr>
        </p:nvSpPr>
        <p:spPr>
          <a:xfrm>
            <a:off x="468630" y="1788796"/>
            <a:ext cx="13630276" cy="2202078"/>
          </a:xfrm>
        </p:spPr>
        <p:txBody>
          <a:bodyPr/>
          <a:lstStyle>
            <a:lvl1pPr>
              <a:defRPr sz="2400"/>
            </a:lvl1pPr>
            <a:lvl2pPr>
              <a:buClrTx/>
              <a:defRPr/>
            </a:lvl2pPr>
            <a:lvl3pPr>
              <a:buClrTx/>
              <a:defRPr/>
            </a:lvl3pPr>
            <a:lvl4pPr>
              <a:buClrTx/>
              <a:defRPr/>
            </a:lvl4p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2" name="標題 1">
            <a:extLst>
              <a:ext uri="{FF2B5EF4-FFF2-40B4-BE49-F238E27FC236}">
                <a16:creationId xmlns:a16="http://schemas.microsoft.com/office/drawing/2014/main" id="{87BB6F14-9AC8-4A61-ADFA-6D971B1BF329}"/>
              </a:ext>
            </a:extLst>
          </p:cNvPr>
          <p:cNvSpPr>
            <a:spLocks noGrp="1"/>
          </p:cNvSpPr>
          <p:nvPr>
            <p:ph type="title"/>
          </p:nvPr>
        </p:nvSpPr>
        <p:spPr/>
        <p:txBody>
          <a:bodyPr/>
          <a:lstStyle/>
          <a:p>
            <a:r>
              <a:rPr lang="zh-TW" altLang="en-US"/>
              <a:t>按一下以編輯母片標題樣式</a:t>
            </a:r>
          </a:p>
        </p:txBody>
      </p:sp>
    </p:spTree>
    <p:extLst>
      <p:ext uri="{BB962C8B-B14F-4D97-AF65-F5344CB8AC3E}">
        <p14:creationId xmlns:p14="http://schemas.microsoft.com/office/powerpoint/2010/main" val="456724517"/>
      </p:ext>
    </p:extLst>
  </p:cSld>
  <p:clrMapOvr>
    <a:masterClrMapping/>
  </p:clrMapOvr>
  <p:extLst>
    <p:ext uri="{DCECCB84-F9BA-43D5-87BE-67443E8EF086}">
      <p15:sldGuideLst xmlns:p15="http://schemas.microsoft.com/office/powerpoint/2012/main"/>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userDrawn="1">
  <p:cSld name="Thank you">
    <p:bg>
      <p:bgRef idx="1001">
        <a:schemeClr val="bg2"/>
      </p:bgRef>
    </p:bg>
    <p:spTree>
      <p:nvGrpSpPr>
        <p:cNvPr id="1" name=""/>
        <p:cNvGrpSpPr/>
        <p:nvPr/>
      </p:nvGrpSpPr>
      <p:grpSpPr>
        <a:xfrm>
          <a:off x="0" y="0"/>
          <a:ext cx="0" cy="0"/>
          <a:chOff x="0" y="0"/>
          <a:chExt cx="0" cy="0"/>
        </a:xfrm>
      </p:grpSpPr>
      <p:sp>
        <p:nvSpPr>
          <p:cNvPr id="8" name="Rectangle 7"/>
          <p:cNvSpPr/>
          <p:nvPr userDrawn="1"/>
        </p:nvSpPr>
        <p:spPr>
          <a:xfrm>
            <a:off x="0" y="0"/>
            <a:ext cx="14630400" cy="8229600"/>
          </a:xfrm>
          <a:prstGeom prst="rect">
            <a:avLst/>
          </a:prstGeom>
          <a:gradFill flip="none" rotWithShape="1">
            <a:gsLst>
              <a:gs pos="34000">
                <a:srgbClr val="303E5A"/>
              </a:gs>
              <a:gs pos="67000">
                <a:srgbClr val="44546A">
                  <a:lumMod val="50000"/>
                </a:srgbClr>
              </a:gs>
              <a:gs pos="19000">
                <a:srgbClr val="42506C"/>
              </a:gs>
              <a:gs pos="0">
                <a:srgbClr val="4E5C79">
                  <a:alpha val="96000"/>
                </a:srgbClr>
              </a:gs>
            </a:gsLst>
            <a:path path="circle">
              <a:fillToRect l="100000" b="100000"/>
            </a:path>
            <a:tileRect t="-100000" r="-100000"/>
          </a:gradFill>
          <a:ln w="6350" cap="flat" cmpd="sng" algn="ctr">
            <a:noFill/>
            <a:prstDash val="solid"/>
            <a:miter lim="800000"/>
          </a:ln>
          <a:effectLst/>
        </p:spPr>
        <p:txBody>
          <a:bodyPr rtlCol="0" anchor="ctr"/>
          <a:lstStyle/>
          <a:p>
            <a:pPr marL="0" marR="0" lvl="0" indent="0" algn="ctr" defTabSz="1097280" eaLnBrk="1" fontAlgn="auto" latinLnBrk="0" hangingPunct="1">
              <a:lnSpc>
                <a:spcPct val="100000"/>
              </a:lnSpc>
              <a:spcBef>
                <a:spcPts val="0"/>
              </a:spcBef>
              <a:spcAft>
                <a:spcPts val="0"/>
              </a:spcAft>
              <a:buClrTx/>
              <a:buSzTx/>
              <a:buFontTx/>
              <a:buNone/>
              <a:tabLst/>
              <a:defRPr/>
            </a:pPr>
            <a:endParaRPr kumimoji="0" lang="en-US" sz="2160" b="0" i="0" u="none" strike="noStrike" kern="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10" name="Rectangle 9"/>
          <p:cNvSpPr/>
          <p:nvPr userDrawn="1"/>
        </p:nvSpPr>
        <p:spPr>
          <a:xfrm>
            <a:off x="-11180" y="7968003"/>
            <a:ext cx="7315200" cy="203133"/>
          </a:xfrm>
          <a:prstGeom prst="rect">
            <a:avLst/>
          </a:prstGeom>
        </p:spPr>
        <p:txBody>
          <a:bodyPr>
            <a:spAutoFit/>
          </a:bodyPr>
          <a:lstStyle/>
          <a:p>
            <a:r>
              <a:rPr lang="en-US" sz="720" dirty="0">
                <a:solidFill>
                  <a:srgbClr val="8A95AC"/>
                </a:solidFill>
                <a:latin typeface="+mn-lt"/>
                <a:ea typeface="Tahoma" charset="0"/>
                <a:cs typeface="Tahoma" charset="0"/>
              </a:rPr>
              <a:t>IBM Confidential</a:t>
            </a:r>
            <a:endParaRPr lang="en-GB" sz="720" dirty="0">
              <a:solidFill>
                <a:srgbClr val="8A95AC"/>
              </a:solidFill>
              <a:latin typeface="+mn-lt"/>
              <a:ea typeface="Tahoma" charset="0"/>
              <a:cs typeface="Tahoma" charset="0"/>
            </a:endParaRPr>
          </a:p>
        </p:txBody>
      </p:sp>
      <p:sp>
        <p:nvSpPr>
          <p:cNvPr id="7" name="Rectangle 6"/>
          <p:cNvSpPr/>
          <p:nvPr userDrawn="1"/>
        </p:nvSpPr>
        <p:spPr>
          <a:xfrm>
            <a:off x="647233" y="3287863"/>
            <a:ext cx="13392150" cy="8905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s-MX" sz="3360" b="1" dirty="0"/>
              <a:t>THANK YOU</a:t>
            </a:r>
          </a:p>
        </p:txBody>
      </p:sp>
    </p:spTree>
    <p:extLst>
      <p:ext uri="{BB962C8B-B14F-4D97-AF65-F5344CB8AC3E}">
        <p14:creationId xmlns:p14="http://schemas.microsoft.com/office/powerpoint/2010/main" val="394330992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2_3-1_Title and Content">
    <p:spTree>
      <p:nvGrpSpPr>
        <p:cNvPr id="1" name=""/>
        <p:cNvGrpSpPr/>
        <p:nvPr/>
      </p:nvGrpSpPr>
      <p:grpSpPr>
        <a:xfrm>
          <a:off x="0" y="0"/>
          <a:ext cx="0" cy="0"/>
          <a:chOff x="0" y="0"/>
          <a:chExt cx="0" cy="0"/>
        </a:xfrm>
      </p:grpSpPr>
      <p:sp>
        <p:nvSpPr>
          <p:cNvPr id="9"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latin typeface="IBM Plex Sans" charset="0"/>
                <a:ea typeface="IBM Plex Sans" charset="0"/>
                <a:cs typeface="IBM Plex Sans" charset="0"/>
              </a:defRPr>
            </a:lvl1pPr>
          </a:lstStyle>
          <a:p>
            <a:pPr lvl="0"/>
            <a:r>
              <a:rPr lang="en-US" dirty="0"/>
              <a:t>Source: Edit source here</a:t>
            </a:r>
          </a:p>
        </p:txBody>
      </p:sp>
      <p:sp>
        <p:nvSpPr>
          <p:cNvPr id="2" name="文字方塊 1">
            <a:extLst>
              <a:ext uri="{FF2B5EF4-FFF2-40B4-BE49-F238E27FC236}">
                <a16:creationId xmlns:a16="http://schemas.microsoft.com/office/drawing/2014/main" id="{A24909ED-AEFD-1F4E-80F6-6D41D350D237}"/>
              </a:ext>
            </a:extLst>
          </p:cNvPr>
          <p:cNvSpPr txBox="1"/>
          <p:nvPr userDrawn="1"/>
        </p:nvSpPr>
        <p:spPr>
          <a:xfrm>
            <a:off x="13890172" y="7808686"/>
            <a:ext cx="0" cy="0"/>
          </a:xfrm>
          <a:prstGeom prst="rect">
            <a:avLst/>
          </a:prstGeom>
        </p:spPr>
        <p:txBody>
          <a:bodyPr wrap="none" lIns="91440" tIns="45720" rIns="91440" bIns="45720" rtlCol="0">
            <a:noAutofit/>
          </a:bodyPr>
          <a:lstStyle/>
          <a:p>
            <a:pPr>
              <a:lnSpc>
                <a:spcPct val="105000"/>
              </a:lnSpc>
              <a:spcBef>
                <a:spcPts val="1000"/>
              </a:spcBef>
            </a:pPr>
            <a:endParaRPr kumimoji="1" lang="zh-TW" altLang="en-US" sz="2000" dirty="0" err="1">
              <a:solidFill>
                <a:schemeClr val="tx1"/>
              </a:solidFill>
              <a:latin typeface="IBM Plex Sans" charset="0"/>
              <a:ea typeface="IBM Plex Sans" charset="0"/>
              <a:cs typeface="IBM Plex Sans" charset="0"/>
            </a:endParaRPr>
          </a:p>
        </p:txBody>
      </p:sp>
      <p:sp>
        <p:nvSpPr>
          <p:cNvPr id="3" name="文字方塊 2">
            <a:extLst>
              <a:ext uri="{FF2B5EF4-FFF2-40B4-BE49-F238E27FC236}">
                <a16:creationId xmlns:a16="http://schemas.microsoft.com/office/drawing/2014/main" id="{1C2358F3-28B7-6843-AB2C-F1F3B8E5515D}"/>
              </a:ext>
            </a:extLst>
          </p:cNvPr>
          <p:cNvSpPr txBox="1"/>
          <p:nvPr userDrawn="1"/>
        </p:nvSpPr>
        <p:spPr>
          <a:xfrm>
            <a:off x="13803086" y="7852229"/>
            <a:ext cx="0" cy="0"/>
          </a:xfrm>
          <a:prstGeom prst="rect">
            <a:avLst/>
          </a:prstGeom>
        </p:spPr>
        <p:txBody>
          <a:bodyPr wrap="none" lIns="91440" tIns="45720" rIns="91440" bIns="45720" rtlCol="0">
            <a:noAutofit/>
          </a:bodyPr>
          <a:lstStyle/>
          <a:p>
            <a:pPr>
              <a:lnSpc>
                <a:spcPct val="105000"/>
              </a:lnSpc>
              <a:spcBef>
                <a:spcPts val="1000"/>
              </a:spcBef>
            </a:pPr>
            <a:endParaRPr kumimoji="1" lang="zh-TW" altLang="en-US" sz="2000" dirty="0" err="1">
              <a:solidFill>
                <a:schemeClr val="tx1"/>
              </a:solidFill>
              <a:latin typeface="IBM Plex Sans" charset="0"/>
              <a:ea typeface="IBM Plex Sans" charset="0"/>
              <a:cs typeface="IBM Plex Sans" charset="0"/>
            </a:endParaRPr>
          </a:p>
        </p:txBody>
      </p:sp>
      <p:pic>
        <p:nvPicPr>
          <p:cNvPr id="8" name="Picture 3">
            <a:extLst>
              <a:ext uri="{FF2B5EF4-FFF2-40B4-BE49-F238E27FC236}">
                <a16:creationId xmlns:a16="http://schemas.microsoft.com/office/drawing/2014/main" id="{5D8B8C37-607E-2B45-A8B1-BF1567A10A4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281928" y="3502152"/>
            <a:ext cx="2263140" cy="841248"/>
          </a:xfrm>
          <a:prstGeom prst="rect">
            <a:avLst/>
          </a:prstGeom>
        </p:spPr>
      </p:pic>
    </p:spTree>
    <p:extLst>
      <p:ext uri="{BB962C8B-B14F-4D97-AF65-F5344CB8AC3E}">
        <p14:creationId xmlns:p14="http://schemas.microsoft.com/office/powerpoint/2010/main" val="416213696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_3-3_Title and Content">
    <p:spTree>
      <p:nvGrpSpPr>
        <p:cNvPr id="1" name=""/>
        <p:cNvGrpSpPr/>
        <p:nvPr/>
      </p:nvGrpSpPr>
      <p:grpSpPr>
        <a:xfrm>
          <a:off x="0" y="0"/>
          <a:ext cx="0" cy="0"/>
          <a:chOff x="0" y="0"/>
          <a:chExt cx="0" cy="0"/>
        </a:xfrm>
      </p:grpSpPr>
      <p:sp>
        <p:nvSpPr>
          <p:cNvPr id="21"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6" name="Rectangle 5">
            <a:extLst>
              <a:ext uri="{FF2B5EF4-FFF2-40B4-BE49-F238E27FC236}">
                <a16:creationId xmlns:a16="http://schemas.microsoft.com/office/drawing/2014/main" id="{71E581AA-9F79-3545-9E6B-74EB6F45F49C}"/>
              </a:ext>
            </a:extLst>
          </p:cNvPr>
          <p:cNvSpPr/>
          <p:nvPr userDrawn="1"/>
        </p:nvSpPr>
        <p:spPr>
          <a:xfrm rot="16200000">
            <a:off x="-1718115" y="1718116"/>
            <a:ext cx="3566159" cy="129928"/>
          </a:xfrm>
          <a:prstGeom prst="rect">
            <a:avLst/>
          </a:prstGeom>
          <a:solidFill>
            <a:srgbClr val="57585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x-none" sz="2000" dirty="0">
              <a:latin typeface="IBM Plex Sans" panose="020B0503050000000000" pitchFamily="34" charset="0"/>
            </a:endParaRPr>
          </a:p>
        </p:txBody>
      </p:sp>
      <p:sp>
        <p:nvSpPr>
          <p:cNvPr id="8" name="Rectangle 7">
            <a:extLst>
              <a:ext uri="{FF2B5EF4-FFF2-40B4-BE49-F238E27FC236}">
                <a16:creationId xmlns:a16="http://schemas.microsoft.com/office/drawing/2014/main" id="{C8D76A5F-7038-6843-83DD-1CC2DF986517}"/>
              </a:ext>
            </a:extLst>
          </p:cNvPr>
          <p:cNvSpPr/>
          <p:nvPr userDrawn="1"/>
        </p:nvSpPr>
        <p:spPr>
          <a:xfrm rot="16200000">
            <a:off x="-2312474" y="5787196"/>
            <a:ext cx="4754880" cy="129928"/>
          </a:xfrm>
          <a:prstGeom prst="rect">
            <a:avLst/>
          </a:prstGeom>
          <a:solidFill>
            <a:srgbClr val="D6152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x-none" sz="2000" dirty="0">
              <a:latin typeface="IBM Plex Sans" panose="020B0503050000000000" pitchFamily="34" charset="0"/>
            </a:endParaRPr>
          </a:p>
        </p:txBody>
      </p:sp>
      <p:pic>
        <p:nvPicPr>
          <p:cNvPr id="9" name="Picture 2">
            <a:extLst>
              <a:ext uri="{FF2B5EF4-FFF2-40B4-BE49-F238E27FC236}">
                <a16:creationId xmlns:a16="http://schemas.microsoft.com/office/drawing/2014/main" id="{39972860-A16A-C34C-BCD1-A8E8E2A58EAE}"/>
              </a:ext>
            </a:extLst>
          </p:cNvPr>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12598078" y="7787796"/>
            <a:ext cx="752162" cy="289294"/>
          </a:xfrm>
          <a:prstGeom prst="rect">
            <a:avLst/>
          </a:prstGeom>
          <a:noFill/>
          <a:extLst>
            <a:ext uri="{909E8E84-426E-40DD-AFC4-6F175D3DCCD1}">
              <a14:hiddenFill xmlns:a14="http://schemas.microsoft.com/office/drawing/2010/main">
                <a:solidFill>
                  <a:srgbClr val="FFFFFF"/>
                </a:solidFill>
              </a14:hiddenFill>
            </a:ext>
          </a:extLst>
        </p:spPr>
      </p:pic>
      <p:sp>
        <p:nvSpPr>
          <p:cNvPr id="10" name="Multiply 9">
            <a:extLst>
              <a:ext uri="{FF2B5EF4-FFF2-40B4-BE49-F238E27FC236}">
                <a16:creationId xmlns:a16="http://schemas.microsoft.com/office/drawing/2014/main" id="{E5279FAB-F441-3543-868B-8BA50ACF807A}"/>
              </a:ext>
            </a:extLst>
          </p:cNvPr>
          <p:cNvSpPr/>
          <p:nvPr userDrawn="1"/>
        </p:nvSpPr>
        <p:spPr>
          <a:xfrm>
            <a:off x="13395960" y="7818143"/>
            <a:ext cx="182880" cy="228600"/>
          </a:xfrm>
          <a:prstGeom prst="mathMultiply">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x-none" sz="2000" dirty="0">
              <a:ln>
                <a:solidFill>
                  <a:sysClr val="windowText" lastClr="000000"/>
                </a:solidFill>
              </a:ln>
              <a:latin typeface="IBM Plex Sans" panose="020B0503050000000000" pitchFamily="34" charset="0"/>
            </a:endParaRPr>
          </a:p>
        </p:txBody>
      </p:sp>
      <p:sp>
        <p:nvSpPr>
          <p:cNvPr id="14" name="Title 1">
            <a:extLst>
              <a:ext uri="{FF2B5EF4-FFF2-40B4-BE49-F238E27FC236}">
                <a16:creationId xmlns:a16="http://schemas.microsoft.com/office/drawing/2014/main" id="{F80DD9E2-15A4-6945-A757-E2FD78AE1830}"/>
              </a:ext>
            </a:extLst>
          </p:cNvPr>
          <p:cNvSpPr>
            <a:spLocks noGrp="1"/>
          </p:cNvSpPr>
          <p:nvPr>
            <p:ph type="title" hasCustomPrompt="1"/>
          </p:nvPr>
        </p:nvSpPr>
        <p:spPr>
          <a:xfrm>
            <a:off x="457200" y="539496"/>
            <a:ext cx="13716000" cy="786384"/>
          </a:xfrm>
        </p:spPr>
        <p:txBody>
          <a:bodyPr anchor="ct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
        <p:nvSpPr>
          <p:cNvPr id="17" name="Content Placeholder 7">
            <a:extLst>
              <a:ext uri="{FF2B5EF4-FFF2-40B4-BE49-F238E27FC236}">
                <a16:creationId xmlns:a16="http://schemas.microsoft.com/office/drawing/2014/main" id="{687F9DCF-47BA-AD42-B230-3A0F4D3DAC53}"/>
              </a:ext>
            </a:extLst>
          </p:cNvPr>
          <p:cNvSpPr>
            <a:spLocks noGrp="1"/>
          </p:cNvSpPr>
          <p:nvPr>
            <p:ph sz="quarter" idx="15"/>
          </p:nvPr>
        </p:nvSpPr>
        <p:spPr>
          <a:xfrm>
            <a:off x="457200" y="1782762"/>
            <a:ext cx="13716000" cy="5559869"/>
          </a:xfrm>
        </p:spPr>
        <p:txBody>
          <a:bodyPr/>
          <a:lstStyle>
            <a:lvl1pPr>
              <a:defRPr>
                <a:latin typeface="IBM Plex Sans" panose="020B0503050203000203" pitchFamily="34" charset="77"/>
                <a:ea typeface="Microsoft JhengHei" panose="020B0604030504040204" pitchFamily="34" charset="-120"/>
              </a:defRPr>
            </a:lvl1pPr>
            <a:lvl2pPr>
              <a:defRPr>
                <a:latin typeface="IBM Plex Sans" panose="020B0503050203000203" pitchFamily="34" charset="77"/>
                <a:ea typeface="Microsoft JhengHei" panose="020B0604030504040204" pitchFamily="34" charset="-120"/>
              </a:defRPr>
            </a:lvl2pPr>
            <a:lvl3pPr>
              <a:defRPr>
                <a:latin typeface="IBM Plex Sans" panose="020B0503050203000203" pitchFamily="34" charset="77"/>
                <a:ea typeface="Microsoft JhengHei" panose="020B0604030504040204" pitchFamily="34" charset="-120"/>
              </a:defRPr>
            </a:lvl3pPr>
            <a:lvl4pPr>
              <a:defRPr>
                <a:latin typeface="IBM Plex Sans" panose="020B0503050203000203" pitchFamily="34" charset="77"/>
                <a:ea typeface="Microsoft JhengHei" panose="020B0604030504040204" pitchFamily="34" charset="-120"/>
              </a:defRPr>
            </a:lvl4pPr>
            <a:lvl5pPr>
              <a:defRPr>
                <a:latin typeface="IBM Plex Sans" panose="020B0503050203000203" pitchFamily="34" charset="77"/>
                <a:ea typeface="Microsoft JhengHei" panose="020B0604030504040204" pitchFamily="34" charset="-12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x-none" dirty="0"/>
          </a:p>
        </p:txBody>
      </p:sp>
    </p:spTree>
    <p:extLst>
      <p:ext uri="{BB962C8B-B14F-4D97-AF65-F5344CB8AC3E}">
        <p14:creationId xmlns:p14="http://schemas.microsoft.com/office/powerpoint/2010/main" val="247316645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自訂版面配置">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4E39F44-FE7F-0448-8853-D1FE8B03B2E7}"/>
              </a:ext>
            </a:extLst>
          </p:cNvPr>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12598078" y="7787796"/>
            <a:ext cx="752162" cy="289294"/>
          </a:xfrm>
          <a:prstGeom prst="rect">
            <a:avLst/>
          </a:prstGeom>
          <a:noFill/>
          <a:extLst>
            <a:ext uri="{909E8E84-426E-40DD-AFC4-6F175D3DCCD1}">
              <a14:hiddenFill xmlns:a14="http://schemas.microsoft.com/office/drawing/2010/main">
                <a:solidFill>
                  <a:srgbClr val="FFFFFF"/>
                </a:solidFill>
              </a14:hiddenFill>
            </a:ext>
          </a:extLst>
        </p:spPr>
      </p:pic>
      <p:sp>
        <p:nvSpPr>
          <p:cNvPr id="4" name="Multiply 9">
            <a:extLst>
              <a:ext uri="{FF2B5EF4-FFF2-40B4-BE49-F238E27FC236}">
                <a16:creationId xmlns:a16="http://schemas.microsoft.com/office/drawing/2014/main" id="{0A73EA95-6966-0148-A425-A7100B5B5476}"/>
              </a:ext>
            </a:extLst>
          </p:cNvPr>
          <p:cNvSpPr/>
          <p:nvPr userDrawn="1"/>
        </p:nvSpPr>
        <p:spPr>
          <a:xfrm>
            <a:off x="13395960" y="7818143"/>
            <a:ext cx="182880" cy="228600"/>
          </a:xfrm>
          <a:prstGeom prst="mathMultiply">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x-none" sz="2000" dirty="0">
              <a:ln>
                <a:solidFill>
                  <a:sysClr val="windowText" lastClr="000000"/>
                </a:solidFill>
              </a:ln>
              <a:latin typeface="IBM Plex Sans" panose="020B0503050000000000" pitchFamily="34" charset="0"/>
            </a:endParaRPr>
          </a:p>
        </p:txBody>
      </p:sp>
      <p:sp>
        <p:nvSpPr>
          <p:cNvPr id="7" name="Title 1">
            <a:extLst>
              <a:ext uri="{FF2B5EF4-FFF2-40B4-BE49-F238E27FC236}">
                <a16:creationId xmlns:a16="http://schemas.microsoft.com/office/drawing/2014/main" id="{43F23F49-92CC-BF48-BB01-34286ED0F08D}"/>
              </a:ext>
            </a:extLst>
          </p:cNvPr>
          <p:cNvSpPr>
            <a:spLocks noGrp="1"/>
          </p:cNvSpPr>
          <p:nvPr>
            <p:ph type="title" hasCustomPrompt="1"/>
          </p:nvPr>
        </p:nvSpPr>
        <p:spPr>
          <a:xfrm>
            <a:off x="457200" y="539496"/>
            <a:ext cx="13716000" cy="786384"/>
          </a:xfrm>
        </p:spPr>
        <p:txBody>
          <a:bodyPr anchor="ct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
        <p:nvSpPr>
          <p:cNvPr id="9" name="Rectangle 5">
            <a:extLst>
              <a:ext uri="{FF2B5EF4-FFF2-40B4-BE49-F238E27FC236}">
                <a16:creationId xmlns:a16="http://schemas.microsoft.com/office/drawing/2014/main" id="{2E247344-B8EC-664F-9874-C9BA2E3E26EC}"/>
              </a:ext>
            </a:extLst>
          </p:cNvPr>
          <p:cNvSpPr/>
          <p:nvPr userDrawn="1"/>
        </p:nvSpPr>
        <p:spPr>
          <a:xfrm>
            <a:off x="0" y="0"/>
            <a:ext cx="5623560" cy="129928"/>
          </a:xfrm>
          <a:prstGeom prst="rect">
            <a:avLst/>
          </a:prstGeom>
          <a:solidFill>
            <a:srgbClr val="57585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x-none" sz="2000" dirty="0">
              <a:latin typeface="IBM Plex Sans" panose="020B0503050000000000" pitchFamily="34" charset="0"/>
            </a:endParaRPr>
          </a:p>
        </p:txBody>
      </p:sp>
      <p:sp>
        <p:nvSpPr>
          <p:cNvPr id="10" name="Rectangle 7">
            <a:extLst>
              <a:ext uri="{FF2B5EF4-FFF2-40B4-BE49-F238E27FC236}">
                <a16:creationId xmlns:a16="http://schemas.microsoft.com/office/drawing/2014/main" id="{4E461895-82DE-C24C-8E42-488B04A1D6FC}"/>
              </a:ext>
            </a:extLst>
          </p:cNvPr>
          <p:cNvSpPr/>
          <p:nvPr userDrawn="1"/>
        </p:nvSpPr>
        <p:spPr>
          <a:xfrm>
            <a:off x="5623560" y="0"/>
            <a:ext cx="9006840" cy="129928"/>
          </a:xfrm>
          <a:prstGeom prst="rect">
            <a:avLst/>
          </a:prstGeom>
          <a:solidFill>
            <a:srgbClr val="D6152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x-none" sz="2000" dirty="0">
              <a:latin typeface="IBM Plex Sans" panose="020B0503050000000000" pitchFamily="34" charset="0"/>
            </a:endParaRPr>
          </a:p>
        </p:txBody>
      </p:sp>
    </p:spTree>
    <p:extLst>
      <p:ext uri="{BB962C8B-B14F-4D97-AF65-F5344CB8AC3E}">
        <p14:creationId xmlns:p14="http://schemas.microsoft.com/office/powerpoint/2010/main" val="153742165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自訂版面配置">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635C3A9-6B6F-794F-A55B-378DD2002D37}"/>
              </a:ext>
            </a:extLst>
          </p:cNvPr>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12598078" y="7787796"/>
            <a:ext cx="752162" cy="289294"/>
          </a:xfrm>
          <a:prstGeom prst="rect">
            <a:avLst/>
          </a:prstGeom>
          <a:noFill/>
          <a:extLst>
            <a:ext uri="{909E8E84-426E-40DD-AFC4-6F175D3DCCD1}">
              <a14:hiddenFill xmlns:a14="http://schemas.microsoft.com/office/drawing/2010/main">
                <a:solidFill>
                  <a:srgbClr val="FFFFFF"/>
                </a:solidFill>
              </a14:hiddenFill>
            </a:ext>
          </a:extLst>
        </p:spPr>
      </p:pic>
      <p:sp>
        <p:nvSpPr>
          <p:cNvPr id="4" name="Multiply 9">
            <a:extLst>
              <a:ext uri="{FF2B5EF4-FFF2-40B4-BE49-F238E27FC236}">
                <a16:creationId xmlns:a16="http://schemas.microsoft.com/office/drawing/2014/main" id="{ECBC4928-1AA6-DA49-81EA-E1C76B982002}"/>
              </a:ext>
            </a:extLst>
          </p:cNvPr>
          <p:cNvSpPr/>
          <p:nvPr userDrawn="1"/>
        </p:nvSpPr>
        <p:spPr>
          <a:xfrm>
            <a:off x="13395960" y="7818143"/>
            <a:ext cx="182880" cy="228600"/>
          </a:xfrm>
          <a:prstGeom prst="mathMultiply">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x-none" sz="2000" dirty="0">
              <a:ln>
                <a:solidFill>
                  <a:sysClr val="windowText" lastClr="000000"/>
                </a:solidFill>
              </a:ln>
              <a:latin typeface="IBM Plex Sans" panose="020B0503050000000000" pitchFamily="34" charset="0"/>
            </a:endParaRPr>
          </a:p>
        </p:txBody>
      </p:sp>
      <p:sp>
        <p:nvSpPr>
          <p:cNvPr id="5" name="Title 1">
            <a:extLst>
              <a:ext uri="{FF2B5EF4-FFF2-40B4-BE49-F238E27FC236}">
                <a16:creationId xmlns:a16="http://schemas.microsoft.com/office/drawing/2014/main" id="{974BB6C3-6731-D249-A635-A3BC6AD873DA}"/>
              </a:ext>
            </a:extLst>
          </p:cNvPr>
          <p:cNvSpPr>
            <a:spLocks noGrp="1"/>
          </p:cNvSpPr>
          <p:nvPr>
            <p:ph type="title" hasCustomPrompt="1"/>
          </p:nvPr>
        </p:nvSpPr>
        <p:spPr>
          <a:xfrm>
            <a:off x="457200" y="539496"/>
            <a:ext cx="13716000" cy="786384"/>
          </a:xfrm>
        </p:spPr>
        <p:txBody>
          <a:bodyPr anchor="ct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13716796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3-10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zh-TW" altLang="en-US"/>
              <a:t>按一下以編輯母片標題樣式</a:t>
            </a:r>
            <a:endParaRPr lang="en-US" dirty="0"/>
          </a:p>
        </p:txBody>
      </p:sp>
      <p:pic>
        <p:nvPicPr>
          <p:cNvPr id="8" name="Picture 7"/>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13606825" y="7818136"/>
            <a:ext cx="566118" cy="228600"/>
          </a:xfrm>
          <a:prstGeom prst="rect">
            <a:avLst/>
          </a:prstGeom>
        </p:spPr>
      </p:pic>
      <p:sp>
        <p:nvSpPr>
          <p:cNvPr id="9" name="Text Placeholder 23"/>
          <p:cNvSpPr>
            <a:spLocks noGrp="1"/>
          </p:cNvSpPr>
          <p:nvPr>
            <p:ph type="body" sz="quarter" idx="14" hasCustomPrompt="1"/>
          </p:nvPr>
        </p:nvSpPr>
        <p:spPr>
          <a:xfrm>
            <a:off x="457200" y="7342632"/>
            <a:ext cx="6583680" cy="457200"/>
          </a:xfrm>
          <a:prstGeom prst="rect">
            <a:avLst/>
          </a:prstGeo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3" name="Content Placeholder 2"/>
          <p:cNvSpPr>
            <a:spLocks noGrp="1"/>
          </p:cNvSpPr>
          <p:nvPr>
            <p:ph idx="1"/>
          </p:nvPr>
        </p:nvSpPr>
        <p:spPr>
          <a:xfrm>
            <a:off x="454858" y="2057400"/>
            <a:ext cx="658368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zh-TW" altLang="en-US"/>
              <a:t>按一下以編輯母片文字樣式</a:t>
            </a:r>
          </a:p>
        </p:txBody>
      </p:sp>
      <p:sp>
        <p:nvSpPr>
          <p:cNvPr id="14" name="Content Placeholder 2"/>
          <p:cNvSpPr>
            <a:spLocks noGrp="1"/>
          </p:cNvSpPr>
          <p:nvPr>
            <p:ph idx="13"/>
          </p:nvPr>
        </p:nvSpPr>
        <p:spPr>
          <a:xfrm>
            <a:off x="7589520" y="2057400"/>
            <a:ext cx="658368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zh-TW" altLang="en-US"/>
              <a:t>按一下以編輯母片文字樣式</a:t>
            </a:r>
          </a:p>
        </p:txBody>
      </p:sp>
    </p:spTree>
    <p:extLst>
      <p:ext uri="{BB962C8B-B14F-4D97-AF65-F5344CB8AC3E}">
        <p14:creationId xmlns:p14="http://schemas.microsoft.com/office/powerpoint/2010/main" val="41114278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cov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bg1"/>
                </a:solidFill>
              </a:defRPr>
            </a:lvl1pPr>
          </a:lstStyle>
          <a:p>
            <a:r>
              <a:rPr lang="de-DE"/>
              <a:t>Mastertitelformat bearbeiten</a:t>
            </a:r>
            <a:endParaRPr lang="en-US" dirty="0"/>
          </a:p>
        </p:txBody>
      </p:sp>
      <p:pic>
        <p:nvPicPr>
          <p:cNvPr id="7" name="Picture" descr="IBM 8-bar logo"/>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3430100" y="7508924"/>
            <a:ext cx="834542" cy="330866"/>
          </a:xfrm>
          <a:prstGeom prst="rect">
            <a:avLst/>
          </a:prstGeom>
        </p:spPr>
      </p:pic>
    </p:spTree>
    <p:extLst>
      <p:ext uri="{BB962C8B-B14F-4D97-AF65-F5344CB8AC3E}">
        <p14:creationId xmlns:p14="http://schemas.microsoft.com/office/powerpoint/2010/main" val="255873068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投影片編號版面配置區 3"/>
          <p:cNvSpPr>
            <a:spLocks noGrp="1"/>
          </p:cNvSpPr>
          <p:nvPr>
            <p:ph type="sldNum" sz="quarter" idx="10"/>
          </p:nvPr>
        </p:nvSpPr>
        <p:spPr/>
        <p:txBody>
          <a:bodyPr/>
          <a:lstStyle>
            <a:lvl1pPr>
              <a:defRPr/>
            </a:lvl1pPr>
          </a:lstStyle>
          <a:p>
            <a:fld id="{0E753F2D-8834-490B-8F7C-69EDE4C23474}" type="slidenum">
              <a:rPr lang="en-US" altLang="zh-TW"/>
              <a:pPr/>
              <a:t>‹#›</a:t>
            </a:fld>
            <a:endParaRPr lang="en-US" altLang="zh-TW"/>
          </a:p>
        </p:txBody>
      </p:sp>
    </p:spTree>
    <p:extLst>
      <p:ext uri="{BB962C8B-B14F-4D97-AF65-F5344CB8AC3E}">
        <p14:creationId xmlns:p14="http://schemas.microsoft.com/office/powerpoint/2010/main" val="136221552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2_3-2_Title and Content">
    <p:bg>
      <p:bgPr>
        <a:solidFill>
          <a:schemeClr val="tx2"/>
        </a:solidFill>
        <a:effectLst/>
      </p:bgPr>
    </p:bg>
    <p:spTree>
      <p:nvGrpSpPr>
        <p:cNvPr id="1" name=""/>
        <p:cNvGrpSpPr/>
        <p:nvPr/>
      </p:nvGrpSpPr>
      <p:grpSpPr>
        <a:xfrm>
          <a:off x="0" y="0"/>
          <a:ext cx="0" cy="0"/>
          <a:chOff x="0" y="0"/>
          <a:chExt cx="0" cy="0"/>
        </a:xfrm>
      </p:grpSpPr>
      <p:sp>
        <p:nvSpPr>
          <p:cNvPr id="10" name="Rectangle 9"/>
          <p:cNvSpPr/>
          <p:nvPr userDrawn="1"/>
        </p:nvSpPr>
        <p:spPr>
          <a:xfrm flipV="1">
            <a:off x="0" y="0"/>
            <a:ext cx="14630400" cy="20574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454858"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5" name="Content Placeholder 2"/>
          <p:cNvSpPr>
            <a:spLocks noGrp="1"/>
          </p:cNvSpPr>
          <p:nvPr>
            <p:ph idx="1"/>
          </p:nvPr>
        </p:nvSpPr>
        <p:spPr>
          <a:xfrm>
            <a:off x="454858" y="2057400"/>
            <a:ext cx="6583680" cy="5257800"/>
          </a:xfrm>
        </p:spPr>
        <p:txBody>
          <a:bodyPr lIns="0" rIns="0">
            <a:noAutofit/>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2"/>
          <p:cNvSpPr>
            <a:spLocks noGrp="1"/>
          </p:cNvSpPr>
          <p:nvPr>
            <p:ph idx="13"/>
          </p:nvPr>
        </p:nvSpPr>
        <p:spPr>
          <a:xfrm>
            <a:off x="7589520" y="2057400"/>
            <a:ext cx="6583680" cy="5257800"/>
          </a:xfrm>
        </p:spPr>
        <p:txBody>
          <a:bodyPr lIns="0" rIns="0">
            <a:noAutofit/>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p:cNvSpPr>
            <a:spLocks noGrp="1"/>
          </p:cNvSpPr>
          <p:nvPr>
            <p:ph type="title"/>
          </p:nvPr>
        </p:nvSpPr>
        <p:spPr>
          <a:xfrm>
            <a:off x="457200" y="685800"/>
            <a:ext cx="13716000" cy="11430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426760070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1_3-1_Title and Content">
    <p:spTree>
      <p:nvGrpSpPr>
        <p:cNvPr id="1" name=""/>
        <p:cNvGrpSpPr/>
        <p:nvPr/>
      </p:nvGrpSpPr>
      <p:grpSpPr>
        <a:xfrm>
          <a:off x="0" y="0"/>
          <a:ext cx="0" cy="0"/>
          <a:chOff x="0" y="0"/>
          <a:chExt cx="0" cy="0"/>
        </a:xfrm>
      </p:grpSpPr>
      <p:sp>
        <p:nvSpPr>
          <p:cNvPr id="6" name="Rectangle 5"/>
          <p:cNvSpPr/>
          <p:nvPr userDrawn="1"/>
        </p:nvSpPr>
        <p:spPr>
          <a:xfrm flipV="1">
            <a:off x="0" y="0"/>
            <a:ext cx="14630400" cy="1872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b="0" i="0" dirty="0">
              <a:latin typeface="IBM Plex Sans" charset="0"/>
              <a:ea typeface="IBM Plex Sans" charset="0"/>
              <a:cs typeface="IBM Plex Sans" charset="0"/>
            </a:endParaRPr>
          </a:p>
        </p:txBody>
      </p:sp>
      <p:sp>
        <p:nvSpPr>
          <p:cNvPr id="9"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latin typeface="IBM Plex Sans" charset="0"/>
                <a:ea typeface="IBM Plex Sans" charset="0"/>
                <a:cs typeface="IBM Plex Sans" charset="0"/>
              </a:defRPr>
            </a:lvl1pPr>
          </a:lstStyle>
          <a:p>
            <a:pPr lvl="0"/>
            <a:r>
              <a:rPr lang="en-US" dirty="0"/>
              <a:t>Source: Edit source here</a:t>
            </a:r>
          </a:p>
        </p:txBody>
      </p:sp>
      <p:sp>
        <p:nvSpPr>
          <p:cNvPr id="7" name="Title 1"/>
          <p:cNvSpPr>
            <a:spLocks noGrp="1"/>
          </p:cNvSpPr>
          <p:nvPr>
            <p:ph type="title" hasCustomPrompt="1"/>
          </p:nvPr>
        </p:nvSpPr>
        <p:spPr>
          <a:xfrm>
            <a:off x="457200" y="182880"/>
            <a:ext cx="13716000" cy="1143000"/>
          </a:xfrm>
        </p:spPr>
        <p:txBody>
          <a:bodyPr anchor="ct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
        <p:nvSpPr>
          <p:cNvPr id="2" name="文字方塊 1">
            <a:extLst>
              <a:ext uri="{FF2B5EF4-FFF2-40B4-BE49-F238E27FC236}">
                <a16:creationId xmlns:a16="http://schemas.microsoft.com/office/drawing/2014/main" id="{A24909ED-AEFD-1F4E-80F6-6D41D350D237}"/>
              </a:ext>
            </a:extLst>
          </p:cNvPr>
          <p:cNvSpPr txBox="1"/>
          <p:nvPr userDrawn="1"/>
        </p:nvSpPr>
        <p:spPr>
          <a:xfrm>
            <a:off x="13890172" y="7808686"/>
            <a:ext cx="0" cy="0"/>
          </a:xfrm>
          <a:prstGeom prst="rect">
            <a:avLst/>
          </a:prstGeom>
        </p:spPr>
        <p:txBody>
          <a:bodyPr wrap="none" lIns="91440" tIns="45720" rIns="91440" bIns="45720" rtlCol="0">
            <a:noAutofit/>
          </a:bodyPr>
          <a:lstStyle/>
          <a:p>
            <a:pPr>
              <a:lnSpc>
                <a:spcPct val="105000"/>
              </a:lnSpc>
              <a:spcBef>
                <a:spcPts val="1000"/>
              </a:spcBef>
            </a:pPr>
            <a:endParaRPr kumimoji="1" lang="zh-TW" altLang="en-US" sz="2000" dirty="0" err="1">
              <a:solidFill>
                <a:schemeClr val="tx1"/>
              </a:solidFill>
              <a:latin typeface="IBM Plex Sans" charset="0"/>
              <a:ea typeface="IBM Plex Sans" charset="0"/>
              <a:cs typeface="IBM Plex Sans" charset="0"/>
            </a:endParaRPr>
          </a:p>
        </p:txBody>
      </p:sp>
      <p:sp>
        <p:nvSpPr>
          <p:cNvPr id="3" name="文字方塊 2">
            <a:extLst>
              <a:ext uri="{FF2B5EF4-FFF2-40B4-BE49-F238E27FC236}">
                <a16:creationId xmlns:a16="http://schemas.microsoft.com/office/drawing/2014/main" id="{1C2358F3-28B7-6843-AB2C-F1F3B8E5515D}"/>
              </a:ext>
            </a:extLst>
          </p:cNvPr>
          <p:cNvSpPr txBox="1"/>
          <p:nvPr userDrawn="1"/>
        </p:nvSpPr>
        <p:spPr>
          <a:xfrm>
            <a:off x="13803086" y="7852229"/>
            <a:ext cx="0" cy="0"/>
          </a:xfrm>
          <a:prstGeom prst="rect">
            <a:avLst/>
          </a:prstGeom>
        </p:spPr>
        <p:txBody>
          <a:bodyPr wrap="none" lIns="91440" tIns="45720" rIns="91440" bIns="45720" rtlCol="0">
            <a:noAutofit/>
          </a:bodyPr>
          <a:lstStyle/>
          <a:p>
            <a:pPr>
              <a:lnSpc>
                <a:spcPct val="105000"/>
              </a:lnSpc>
              <a:spcBef>
                <a:spcPts val="1000"/>
              </a:spcBef>
            </a:pPr>
            <a:endParaRPr kumimoji="1" lang="zh-TW" altLang="en-US" sz="2000" dirty="0" err="1">
              <a:solidFill>
                <a:schemeClr val="tx1"/>
              </a:solidFill>
              <a:latin typeface="IBM Plex Sans" charset="0"/>
              <a:ea typeface="IBM Plex Sans" charset="0"/>
              <a:cs typeface="IBM Plex Sans" charset="0"/>
            </a:endParaRPr>
          </a:p>
        </p:txBody>
      </p:sp>
    </p:spTree>
    <p:extLst>
      <p:ext uri="{BB962C8B-B14F-4D97-AF65-F5344CB8AC3E}">
        <p14:creationId xmlns:p14="http://schemas.microsoft.com/office/powerpoint/2010/main" val="90516858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dirty="0"/>
          </a:p>
        </p:txBody>
      </p:sp>
      <p:sp>
        <p:nvSpPr>
          <p:cNvPr id="3" name="Footer Placeholder 2"/>
          <p:cNvSpPr>
            <a:spLocks noGrp="1"/>
          </p:cNvSpPr>
          <p:nvPr>
            <p:ph type="ftr" sz="quarter" idx="11"/>
          </p:nvPr>
        </p:nvSpPr>
        <p:spPr/>
        <p:txBody>
          <a:bodyPr/>
          <a:lstStyle/>
          <a:p>
            <a:endParaRPr lang="zh-TW" altLang="en-US" dirty="0"/>
          </a:p>
        </p:txBody>
      </p:sp>
    </p:spTree>
    <p:extLst>
      <p:ext uri="{BB962C8B-B14F-4D97-AF65-F5344CB8AC3E}">
        <p14:creationId xmlns:p14="http://schemas.microsoft.com/office/powerpoint/2010/main" val="167456802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3-1_Title and Content">
    <p:spTree>
      <p:nvGrpSpPr>
        <p:cNvPr id="1" name=""/>
        <p:cNvGrpSpPr/>
        <p:nvPr/>
      </p:nvGrpSpPr>
      <p:grpSpPr>
        <a:xfrm>
          <a:off x="0" y="0"/>
          <a:ext cx="0" cy="0"/>
          <a:chOff x="0" y="0"/>
          <a:chExt cx="0" cy="0"/>
        </a:xfrm>
      </p:grpSpPr>
      <p:sp>
        <p:nvSpPr>
          <p:cNvPr id="6" name="Rectangle 5"/>
          <p:cNvSpPr/>
          <p:nvPr userDrawn="1"/>
        </p:nvSpPr>
        <p:spPr>
          <a:xfrm flipV="1">
            <a:off x="0" y="0"/>
            <a:ext cx="14630400" cy="1508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IBM Plex Sans" charset="0"/>
              <a:ea typeface="IBM Plex Sans" charset="0"/>
              <a:cs typeface="IBM Plex Sans" charset="0"/>
            </a:endParaRPr>
          </a:p>
        </p:txBody>
      </p:sp>
      <p:sp>
        <p:nvSpPr>
          <p:cNvPr id="9"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latin typeface="IBM Plex Sans" charset="0"/>
                <a:ea typeface="IBM Plex Sans" charset="0"/>
                <a:cs typeface="IBM Plex Sans" charset="0"/>
              </a:defRPr>
            </a:lvl1pPr>
          </a:lstStyle>
          <a:p>
            <a:pPr lvl="0"/>
            <a:r>
              <a:rPr lang="en-US" dirty="0"/>
              <a:t>Source: Edit source here</a:t>
            </a:r>
          </a:p>
        </p:txBody>
      </p:sp>
      <p:sp>
        <p:nvSpPr>
          <p:cNvPr id="7" name="Title 1"/>
          <p:cNvSpPr>
            <a:spLocks noGrp="1"/>
          </p:cNvSpPr>
          <p:nvPr>
            <p:ph type="title" hasCustomPrompt="1"/>
          </p:nvPr>
        </p:nvSpPr>
        <p:spPr>
          <a:xfrm>
            <a:off x="457200" y="539496"/>
            <a:ext cx="13716000" cy="786384"/>
          </a:xfrm>
        </p:spPr>
        <p:txBody>
          <a:bodyPr anchor="ct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
        <p:nvSpPr>
          <p:cNvPr id="2" name="文字方塊 1">
            <a:extLst>
              <a:ext uri="{FF2B5EF4-FFF2-40B4-BE49-F238E27FC236}">
                <a16:creationId xmlns:a16="http://schemas.microsoft.com/office/drawing/2014/main" id="{A24909ED-AEFD-1F4E-80F6-6D41D350D237}"/>
              </a:ext>
            </a:extLst>
          </p:cNvPr>
          <p:cNvSpPr txBox="1"/>
          <p:nvPr userDrawn="1"/>
        </p:nvSpPr>
        <p:spPr>
          <a:xfrm>
            <a:off x="13890171" y="7808686"/>
            <a:ext cx="0" cy="0"/>
          </a:xfrm>
          <a:prstGeom prst="rect">
            <a:avLst/>
          </a:prstGeom>
        </p:spPr>
        <p:txBody>
          <a:bodyPr wrap="none" lIns="91440" tIns="45720" rIns="91440" bIns="45720" rtlCol="0">
            <a:noAutofit/>
          </a:bodyPr>
          <a:lstStyle/>
          <a:p>
            <a:pPr>
              <a:lnSpc>
                <a:spcPct val="105000"/>
              </a:lnSpc>
              <a:spcBef>
                <a:spcPts val="1000"/>
              </a:spcBef>
            </a:pPr>
            <a:endParaRPr kumimoji="1" lang="zh-TW" altLang="en-US" sz="2000" dirty="0" err="1">
              <a:solidFill>
                <a:schemeClr val="tx1"/>
              </a:solidFill>
              <a:latin typeface="IBM Plex Sans" charset="0"/>
              <a:ea typeface="IBM Plex Sans" charset="0"/>
              <a:cs typeface="IBM Plex Sans" charset="0"/>
            </a:endParaRPr>
          </a:p>
        </p:txBody>
      </p:sp>
      <p:sp>
        <p:nvSpPr>
          <p:cNvPr id="3" name="文字方塊 2">
            <a:extLst>
              <a:ext uri="{FF2B5EF4-FFF2-40B4-BE49-F238E27FC236}">
                <a16:creationId xmlns:a16="http://schemas.microsoft.com/office/drawing/2014/main" id="{1C2358F3-28B7-6843-AB2C-F1F3B8E5515D}"/>
              </a:ext>
            </a:extLst>
          </p:cNvPr>
          <p:cNvSpPr txBox="1"/>
          <p:nvPr userDrawn="1"/>
        </p:nvSpPr>
        <p:spPr>
          <a:xfrm>
            <a:off x="13803086" y="7852229"/>
            <a:ext cx="0" cy="0"/>
          </a:xfrm>
          <a:prstGeom prst="rect">
            <a:avLst/>
          </a:prstGeom>
        </p:spPr>
        <p:txBody>
          <a:bodyPr wrap="none" lIns="91440" tIns="45720" rIns="91440" bIns="45720" rtlCol="0">
            <a:noAutofit/>
          </a:bodyPr>
          <a:lstStyle/>
          <a:p>
            <a:pPr>
              <a:lnSpc>
                <a:spcPct val="105000"/>
              </a:lnSpc>
              <a:spcBef>
                <a:spcPts val="1000"/>
              </a:spcBef>
            </a:pPr>
            <a:endParaRPr kumimoji="1" lang="zh-TW" altLang="en-US" sz="2000" dirty="0" err="1">
              <a:solidFill>
                <a:schemeClr val="tx1"/>
              </a:solidFill>
              <a:latin typeface="IBM Plex Sans" charset="0"/>
              <a:ea typeface="IBM Plex Sans" charset="0"/>
              <a:cs typeface="IBM Plex Sans" charset="0"/>
            </a:endParaRPr>
          </a:p>
        </p:txBody>
      </p:sp>
      <p:sp>
        <p:nvSpPr>
          <p:cNvPr id="10" name="Rectangle 9">
            <a:extLst>
              <a:ext uri="{FF2B5EF4-FFF2-40B4-BE49-F238E27FC236}">
                <a16:creationId xmlns:a16="http://schemas.microsoft.com/office/drawing/2014/main" id="{FF97C989-3ADD-134B-A05E-9B6F8A6B6E7C}"/>
              </a:ext>
            </a:extLst>
          </p:cNvPr>
          <p:cNvSpPr/>
          <p:nvPr userDrawn="1"/>
        </p:nvSpPr>
        <p:spPr>
          <a:xfrm rot="16200000">
            <a:off x="-1718115" y="1718116"/>
            <a:ext cx="3566159" cy="129928"/>
          </a:xfrm>
          <a:prstGeom prst="rect">
            <a:avLst/>
          </a:prstGeom>
          <a:solidFill>
            <a:srgbClr val="57585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x-none" sz="2000" dirty="0">
              <a:latin typeface="IBM Plex Sans" panose="020B0503050000000000" pitchFamily="34" charset="0"/>
            </a:endParaRPr>
          </a:p>
        </p:txBody>
      </p:sp>
      <p:sp>
        <p:nvSpPr>
          <p:cNvPr id="11" name="Rectangle 10">
            <a:extLst>
              <a:ext uri="{FF2B5EF4-FFF2-40B4-BE49-F238E27FC236}">
                <a16:creationId xmlns:a16="http://schemas.microsoft.com/office/drawing/2014/main" id="{FCC7C8BB-FDBB-0649-B694-269CA40C0DE2}"/>
              </a:ext>
            </a:extLst>
          </p:cNvPr>
          <p:cNvSpPr/>
          <p:nvPr userDrawn="1"/>
        </p:nvSpPr>
        <p:spPr>
          <a:xfrm rot="16200000">
            <a:off x="-2312474" y="5787196"/>
            <a:ext cx="4754880" cy="129928"/>
          </a:xfrm>
          <a:prstGeom prst="rect">
            <a:avLst/>
          </a:prstGeom>
          <a:solidFill>
            <a:srgbClr val="D6152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x-none" sz="2000" dirty="0">
              <a:latin typeface="IBM Plex Sans" panose="020B0503050000000000" pitchFamily="34" charset="0"/>
            </a:endParaRPr>
          </a:p>
        </p:txBody>
      </p:sp>
      <p:sp>
        <p:nvSpPr>
          <p:cNvPr id="4" name="TextBox 3">
            <a:extLst>
              <a:ext uri="{FF2B5EF4-FFF2-40B4-BE49-F238E27FC236}">
                <a16:creationId xmlns:a16="http://schemas.microsoft.com/office/drawing/2014/main" id="{C66D8A61-08CE-A64C-A5B9-6AA60F982001}"/>
              </a:ext>
            </a:extLst>
          </p:cNvPr>
          <p:cNvSpPr txBox="1"/>
          <p:nvPr userDrawn="1"/>
        </p:nvSpPr>
        <p:spPr>
          <a:xfrm>
            <a:off x="457200" y="1783080"/>
            <a:ext cx="13716000" cy="5669280"/>
          </a:xfrm>
          <a:prstGeom prst="rect">
            <a:avLst/>
          </a:prstGeom>
        </p:spPr>
        <p:txBody>
          <a:bodyPr wrap="none" lIns="91440" tIns="45720" rIns="91440" bIns="45720" rtlCol="0">
            <a:noAutofit/>
          </a:bodyPr>
          <a:lstStyle/>
          <a:p>
            <a:pPr>
              <a:lnSpc>
                <a:spcPct val="105000"/>
              </a:lnSpc>
              <a:spcBef>
                <a:spcPts val="1000"/>
              </a:spcBef>
            </a:pPr>
            <a:endParaRPr lang="x-none" sz="2000" dirty="0" err="1">
              <a:solidFill>
                <a:schemeClr val="tx1"/>
              </a:solidFill>
              <a:latin typeface="IBM Plex Sans" charset="0"/>
              <a:ea typeface="IBM Plex Sans" charset="0"/>
              <a:cs typeface="IBM Plex Sans" charset="0"/>
            </a:endParaRPr>
          </a:p>
        </p:txBody>
      </p:sp>
      <p:sp>
        <p:nvSpPr>
          <p:cNvPr id="8" name="Content Placeholder 7">
            <a:extLst>
              <a:ext uri="{FF2B5EF4-FFF2-40B4-BE49-F238E27FC236}">
                <a16:creationId xmlns:a16="http://schemas.microsoft.com/office/drawing/2014/main" id="{1F0E0EC8-1AF8-5845-AEFF-3B220C3F09B3}"/>
              </a:ext>
            </a:extLst>
          </p:cNvPr>
          <p:cNvSpPr>
            <a:spLocks noGrp="1"/>
          </p:cNvSpPr>
          <p:nvPr>
            <p:ph sz="quarter" idx="15"/>
          </p:nvPr>
        </p:nvSpPr>
        <p:spPr>
          <a:xfrm>
            <a:off x="457200" y="1782762"/>
            <a:ext cx="13716000" cy="5559869"/>
          </a:xfrm>
        </p:spPr>
        <p:txBody>
          <a:bodyPr/>
          <a:lstStyle>
            <a:lvl1pPr>
              <a:defRPr>
                <a:latin typeface="IBM Plex Sans" panose="020B0503050203000203" pitchFamily="34" charset="77"/>
                <a:ea typeface="Microsoft JhengHei" panose="020B0604030504040204" pitchFamily="34" charset="-120"/>
              </a:defRPr>
            </a:lvl1pPr>
            <a:lvl2pPr>
              <a:defRPr>
                <a:latin typeface="IBM Plex Sans" panose="020B0503050203000203" pitchFamily="34" charset="77"/>
                <a:ea typeface="Microsoft JhengHei" panose="020B0604030504040204" pitchFamily="34" charset="-120"/>
              </a:defRPr>
            </a:lvl2pPr>
            <a:lvl3pPr>
              <a:defRPr>
                <a:latin typeface="IBM Plex Sans" panose="020B0503050203000203" pitchFamily="34" charset="77"/>
                <a:ea typeface="Microsoft JhengHei" panose="020B0604030504040204" pitchFamily="34" charset="-120"/>
              </a:defRPr>
            </a:lvl3pPr>
            <a:lvl4pPr>
              <a:defRPr>
                <a:latin typeface="IBM Plex Sans" panose="020B0503050203000203" pitchFamily="34" charset="77"/>
                <a:ea typeface="Microsoft JhengHei" panose="020B0604030504040204" pitchFamily="34" charset="-120"/>
              </a:defRPr>
            </a:lvl4pPr>
            <a:lvl5pPr>
              <a:defRPr>
                <a:latin typeface="IBM Plex Sans" panose="020B0503050203000203" pitchFamily="34" charset="77"/>
                <a:ea typeface="Microsoft JhengHei" panose="020B0604030504040204" pitchFamily="34" charset="-12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x-none" dirty="0"/>
          </a:p>
        </p:txBody>
      </p:sp>
    </p:spTree>
    <p:extLst>
      <p:ext uri="{BB962C8B-B14F-4D97-AF65-F5344CB8AC3E}">
        <p14:creationId xmlns:p14="http://schemas.microsoft.com/office/powerpoint/2010/main" val="386437738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2_3-1_Title and Content">
    <p:spTree>
      <p:nvGrpSpPr>
        <p:cNvPr id="1" name=""/>
        <p:cNvGrpSpPr/>
        <p:nvPr/>
      </p:nvGrpSpPr>
      <p:grpSpPr>
        <a:xfrm>
          <a:off x="0" y="0"/>
          <a:ext cx="0" cy="0"/>
          <a:chOff x="0" y="0"/>
          <a:chExt cx="0" cy="0"/>
        </a:xfrm>
      </p:grpSpPr>
      <p:sp>
        <p:nvSpPr>
          <p:cNvPr id="6" name="Rectangle 5"/>
          <p:cNvSpPr/>
          <p:nvPr userDrawn="1"/>
        </p:nvSpPr>
        <p:spPr>
          <a:xfrm flipV="1">
            <a:off x="0" y="0"/>
            <a:ext cx="14630400" cy="1508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IBM Plex Sans" charset="0"/>
              <a:ea typeface="IBM Plex Sans" charset="0"/>
              <a:cs typeface="IBM Plex Sans" charset="0"/>
            </a:endParaRPr>
          </a:p>
        </p:txBody>
      </p:sp>
      <p:sp>
        <p:nvSpPr>
          <p:cNvPr id="9"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latin typeface="IBM Plex Sans" charset="0"/>
                <a:ea typeface="IBM Plex Sans" charset="0"/>
                <a:cs typeface="IBM Plex Sans" charset="0"/>
              </a:defRPr>
            </a:lvl1pPr>
          </a:lstStyle>
          <a:p>
            <a:pPr lvl="0"/>
            <a:r>
              <a:rPr lang="en-US" dirty="0"/>
              <a:t>Source: Edit source here</a:t>
            </a:r>
          </a:p>
        </p:txBody>
      </p:sp>
      <p:sp>
        <p:nvSpPr>
          <p:cNvPr id="7" name="Title 1"/>
          <p:cNvSpPr>
            <a:spLocks noGrp="1"/>
          </p:cNvSpPr>
          <p:nvPr>
            <p:ph type="title" hasCustomPrompt="1"/>
          </p:nvPr>
        </p:nvSpPr>
        <p:spPr>
          <a:xfrm>
            <a:off x="457200" y="539496"/>
            <a:ext cx="13716000" cy="786384"/>
          </a:xfrm>
        </p:spPr>
        <p:txBody>
          <a:bodyPr anchor="ct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
        <p:nvSpPr>
          <p:cNvPr id="2" name="文字方塊 1">
            <a:extLst>
              <a:ext uri="{FF2B5EF4-FFF2-40B4-BE49-F238E27FC236}">
                <a16:creationId xmlns:a16="http://schemas.microsoft.com/office/drawing/2014/main" id="{A24909ED-AEFD-1F4E-80F6-6D41D350D237}"/>
              </a:ext>
            </a:extLst>
          </p:cNvPr>
          <p:cNvSpPr txBox="1"/>
          <p:nvPr userDrawn="1"/>
        </p:nvSpPr>
        <p:spPr>
          <a:xfrm>
            <a:off x="13890171" y="7808686"/>
            <a:ext cx="0" cy="0"/>
          </a:xfrm>
          <a:prstGeom prst="rect">
            <a:avLst/>
          </a:prstGeom>
        </p:spPr>
        <p:txBody>
          <a:bodyPr wrap="none" lIns="91440" tIns="45720" rIns="91440" bIns="45720" rtlCol="0">
            <a:noAutofit/>
          </a:bodyPr>
          <a:lstStyle/>
          <a:p>
            <a:pPr>
              <a:lnSpc>
                <a:spcPct val="105000"/>
              </a:lnSpc>
              <a:spcBef>
                <a:spcPts val="1000"/>
              </a:spcBef>
            </a:pPr>
            <a:endParaRPr kumimoji="1" lang="zh-TW" altLang="en-US" sz="2000" dirty="0" err="1">
              <a:solidFill>
                <a:schemeClr val="tx1"/>
              </a:solidFill>
              <a:latin typeface="IBM Plex Sans" charset="0"/>
              <a:ea typeface="IBM Plex Sans" charset="0"/>
              <a:cs typeface="IBM Plex Sans" charset="0"/>
            </a:endParaRPr>
          </a:p>
        </p:txBody>
      </p:sp>
      <p:sp>
        <p:nvSpPr>
          <p:cNvPr id="3" name="文字方塊 2">
            <a:extLst>
              <a:ext uri="{FF2B5EF4-FFF2-40B4-BE49-F238E27FC236}">
                <a16:creationId xmlns:a16="http://schemas.microsoft.com/office/drawing/2014/main" id="{1C2358F3-28B7-6843-AB2C-F1F3B8E5515D}"/>
              </a:ext>
            </a:extLst>
          </p:cNvPr>
          <p:cNvSpPr txBox="1"/>
          <p:nvPr userDrawn="1"/>
        </p:nvSpPr>
        <p:spPr>
          <a:xfrm>
            <a:off x="13803086" y="7852229"/>
            <a:ext cx="0" cy="0"/>
          </a:xfrm>
          <a:prstGeom prst="rect">
            <a:avLst/>
          </a:prstGeom>
        </p:spPr>
        <p:txBody>
          <a:bodyPr wrap="none" lIns="91440" tIns="45720" rIns="91440" bIns="45720" rtlCol="0">
            <a:noAutofit/>
          </a:bodyPr>
          <a:lstStyle/>
          <a:p>
            <a:pPr>
              <a:lnSpc>
                <a:spcPct val="105000"/>
              </a:lnSpc>
              <a:spcBef>
                <a:spcPts val="1000"/>
              </a:spcBef>
            </a:pPr>
            <a:endParaRPr kumimoji="1" lang="zh-TW" altLang="en-US" sz="2000" dirty="0" err="1">
              <a:solidFill>
                <a:schemeClr val="tx1"/>
              </a:solidFill>
              <a:latin typeface="IBM Plex Sans" charset="0"/>
              <a:ea typeface="IBM Plex Sans" charset="0"/>
              <a:cs typeface="IBM Plex Sans" charset="0"/>
            </a:endParaRPr>
          </a:p>
        </p:txBody>
      </p:sp>
      <p:sp>
        <p:nvSpPr>
          <p:cNvPr id="4" name="TextBox 3">
            <a:extLst>
              <a:ext uri="{FF2B5EF4-FFF2-40B4-BE49-F238E27FC236}">
                <a16:creationId xmlns:a16="http://schemas.microsoft.com/office/drawing/2014/main" id="{C66D8A61-08CE-A64C-A5B9-6AA60F982001}"/>
              </a:ext>
            </a:extLst>
          </p:cNvPr>
          <p:cNvSpPr txBox="1"/>
          <p:nvPr userDrawn="1"/>
        </p:nvSpPr>
        <p:spPr>
          <a:xfrm>
            <a:off x="457200" y="1783080"/>
            <a:ext cx="13716000" cy="5669280"/>
          </a:xfrm>
          <a:prstGeom prst="rect">
            <a:avLst/>
          </a:prstGeom>
        </p:spPr>
        <p:txBody>
          <a:bodyPr wrap="none" lIns="91440" tIns="45720" rIns="91440" bIns="45720" rtlCol="0">
            <a:noAutofit/>
          </a:bodyPr>
          <a:lstStyle/>
          <a:p>
            <a:pPr>
              <a:lnSpc>
                <a:spcPct val="105000"/>
              </a:lnSpc>
              <a:spcBef>
                <a:spcPts val="1000"/>
              </a:spcBef>
            </a:pPr>
            <a:endParaRPr lang="x-none" sz="2000" dirty="0" err="1">
              <a:solidFill>
                <a:schemeClr val="tx1"/>
              </a:solidFill>
              <a:latin typeface="IBM Plex Sans" charset="0"/>
              <a:ea typeface="IBM Plex Sans" charset="0"/>
              <a:cs typeface="IBM Plex Sans" charset="0"/>
            </a:endParaRPr>
          </a:p>
        </p:txBody>
      </p:sp>
      <p:sp>
        <p:nvSpPr>
          <p:cNvPr id="8" name="Content Placeholder 7">
            <a:extLst>
              <a:ext uri="{FF2B5EF4-FFF2-40B4-BE49-F238E27FC236}">
                <a16:creationId xmlns:a16="http://schemas.microsoft.com/office/drawing/2014/main" id="{1F0E0EC8-1AF8-5845-AEFF-3B220C3F09B3}"/>
              </a:ext>
            </a:extLst>
          </p:cNvPr>
          <p:cNvSpPr>
            <a:spLocks noGrp="1"/>
          </p:cNvSpPr>
          <p:nvPr>
            <p:ph sz="quarter" idx="15"/>
          </p:nvPr>
        </p:nvSpPr>
        <p:spPr>
          <a:xfrm>
            <a:off x="457200" y="1782762"/>
            <a:ext cx="13716000" cy="5559869"/>
          </a:xfrm>
        </p:spPr>
        <p:txBody>
          <a:bodyPr/>
          <a:lstStyle>
            <a:lvl1pPr>
              <a:defRPr>
                <a:latin typeface="IBM Plex Sans" panose="020B0503050203000203" pitchFamily="34" charset="77"/>
                <a:ea typeface="Microsoft JhengHei" panose="020B0604030504040204" pitchFamily="34" charset="-120"/>
              </a:defRPr>
            </a:lvl1pPr>
            <a:lvl2pPr>
              <a:defRPr>
                <a:latin typeface="IBM Plex Sans" panose="020B0503050203000203" pitchFamily="34" charset="77"/>
                <a:ea typeface="Microsoft JhengHei" panose="020B0604030504040204" pitchFamily="34" charset="-120"/>
              </a:defRPr>
            </a:lvl2pPr>
            <a:lvl3pPr>
              <a:defRPr>
                <a:latin typeface="IBM Plex Sans" panose="020B0503050203000203" pitchFamily="34" charset="77"/>
                <a:ea typeface="Microsoft JhengHei" panose="020B0604030504040204" pitchFamily="34" charset="-120"/>
              </a:defRPr>
            </a:lvl3pPr>
            <a:lvl4pPr>
              <a:defRPr>
                <a:latin typeface="IBM Plex Sans" panose="020B0503050203000203" pitchFamily="34" charset="77"/>
                <a:ea typeface="Microsoft JhengHei" panose="020B0604030504040204" pitchFamily="34" charset="-120"/>
              </a:defRPr>
            </a:lvl4pPr>
            <a:lvl5pPr>
              <a:defRPr>
                <a:latin typeface="IBM Plex Sans" panose="020B0503050203000203" pitchFamily="34" charset="77"/>
                <a:ea typeface="Microsoft JhengHei" panose="020B0604030504040204" pitchFamily="34" charset="-12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x-none" dirty="0"/>
          </a:p>
        </p:txBody>
      </p:sp>
    </p:spTree>
    <p:extLst>
      <p:ext uri="{BB962C8B-B14F-4D97-AF65-F5344CB8AC3E}">
        <p14:creationId xmlns:p14="http://schemas.microsoft.com/office/powerpoint/2010/main" val="143161612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2_3-3_Title and Content">
    <p:spTree>
      <p:nvGrpSpPr>
        <p:cNvPr id="1" name=""/>
        <p:cNvGrpSpPr/>
        <p:nvPr/>
      </p:nvGrpSpPr>
      <p:grpSpPr>
        <a:xfrm>
          <a:off x="0" y="0"/>
          <a:ext cx="0" cy="0"/>
          <a:chOff x="0" y="0"/>
          <a:chExt cx="0" cy="0"/>
        </a:xfrm>
      </p:grpSpPr>
      <p:sp>
        <p:nvSpPr>
          <p:cNvPr id="21"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6" name="Rectangle 5">
            <a:extLst>
              <a:ext uri="{FF2B5EF4-FFF2-40B4-BE49-F238E27FC236}">
                <a16:creationId xmlns:a16="http://schemas.microsoft.com/office/drawing/2014/main" id="{71E581AA-9F79-3545-9E6B-74EB6F45F49C}"/>
              </a:ext>
            </a:extLst>
          </p:cNvPr>
          <p:cNvSpPr/>
          <p:nvPr userDrawn="1"/>
        </p:nvSpPr>
        <p:spPr>
          <a:xfrm rot="16200000">
            <a:off x="-1720028" y="1718117"/>
            <a:ext cx="3566159" cy="129928"/>
          </a:xfrm>
          <a:prstGeom prst="rect">
            <a:avLst/>
          </a:prstGeom>
          <a:solidFill>
            <a:srgbClr val="57585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x-none" sz="2000" dirty="0">
              <a:latin typeface="IBM Plex Sans" panose="020B0503050000000000" pitchFamily="34" charset="0"/>
            </a:endParaRPr>
          </a:p>
        </p:txBody>
      </p:sp>
      <p:sp>
        <p:nvSpPr>
          <p:cNvPr id="8" name="Rectangle 7">
            <a:extLst>
              <a:ext uri="{FF2B5EF4-FFF2-40B4-BE49-F238E27FC236}">
                <a16:creationId xmlns:a16="http://schemas.microsoft.com/office/drawing/2014/main" id="{C8D76A5F-7038-6843-83DD-1CC2DF986517}"/>
              </a:ext>
            </a:extLst>
          </p:cNvPr>
          <p:cNvSpPr/>
          <p:nvPr userDrawn="1"/>
        </p:nvSpPr>
        <p:spPr>
          <a:xfrm rot="16200000">
            <a:off x="-2314388" y="5787197"/>
            <a:ext cx="4754880" cy="129928"/>
          </a:xfrm>
          <a:prstGeom prst="rect">
            <a:avLst/>
          </a:prstGeom>
          <a:solidFill>
            <a:srgbClr val="D6152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x-none" sz="2000" dirty="0">
              <a:latin typeface="IBM Plex Sans" panose="020B0503050000000000" pitchFamily="34" charset="0"/>
            </a:endParaRPr>
          </a:p>
        </p:txBody>
      </p:sp>
      <p:sp>
        <p:nvSpPr>
          <p:cNvPr id="14" name="Title 1">
            <a:extLst>
              <a:ext uri="{FF2B5EF4-FFF2-40B4-BE49-F238E27FC236}">
                <a16:creationId xmlns:a16="http://schemas.microsoft.com/office/drawing/2014/main" id="{F80DD9E2-15A4-6945-A757-E2FD78AE1830}"/>
              </a:ext>
            </a:extLst>
          </p:cNvPr>
          <p:cNvSpPr>
            <a:spLocks noGrp="1"/>
          </p:cNvSpPr>
          <p:nvPr>
            <p:ph type="title" hasCustomPrompt="1"/>
          </p:nvPr>
        </p:nvSpPr>
        <p:spPr>
          <a:xfrm>
            <a:off x="457200" y="539496"/>
            <a:ext cx="13716000" cy="786384"/>
          </a:xfrm>
        </p:spPr>
        <p:txBody>
          <a:bodyPr anchor="ct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
        <p:nvSpPr>
          <p:cNvPr id="16" name="Text Placeholder 4">
            <a:extLst>
              <a:ext uri="{FF2B5EF4-FFF2-40B4-BE49-F238E27FC236}">
                <a16:creationId xmlns:a16="http://schemas.microsoft.com/office/drawing/2014/main" id="{B09268F0-5C6E-614A-BFED-681469ADE1F4}"/>
              </a:ext>
            </a:extLst>
          </p:cNvPr>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7" name="Content Placeholder 7">
            <a:extLst>
              <a:ext uri="{FF2B5EF4-FFF2-40B4-BE49-F238E27FC236}">
                <a16:creationId xmlns:a16="http://schemas.microsoft.com/office/drawing/2014/main" id="{687F9DCF-47BA-AD42-B230-3A0F4D3DAC53}"/>
              </a:ext>
            </a:extLst>
          </p:cNvPr>
          <p:cNvSpPr>
            <a:spLocks noGrp="1"/>
          </p:cNvSpPr>
          <p:nvPr>
            <p:ph sz="quarter" idx="15"/>
          </p:nvPr>
        </p:nvSpPr>
        <p:spPr>
          <a:xfrm>
            <a:off x="457200" y="1600200"/>
            <a:ext cx="13716000" cy="5742432"/>
          </a:xfrm>
        </p:spPr>
        <p:txBody>
          <a:bodyPr/>
          <a:lstStyle>
            <a:lvl1pPr>
              <a:defRPr>
                <a:latin typeface="IBM Plex Sans" panose="020B0503050203000203" pitchFamily="34" charset="77"/>
                <a:ea typeface="Microsoft JhengHei" panose="020B0604030504040204" pitchFamily="34" charset="-120"/>
              </a:defRPr>
            </a:lvl1pPr>
            <a:lvl2pPr>
              <a:defRPr>
                <a:latin typeface="IBM Plex Sans" panose="020B0503050203000203" pitchFamily="34" charset="77"/>
                <a:ea typeface="Microsoft JhengHei" panose="020B0604030504040204" pitchFamily="34" charset="-120"/>
              </a:defRPr>
            </a:lvl2pPr>
            <a:lvl3pPr>
              <a:defRPr>
                <a:latin typeface="IBM Plex Sans" panose="020B0503050203000203" pitchFamily="34" charset="77"/>
                <a:ea typeface="Microsoft JhengHei" panose="020B0604030504040204" pitchFamily="34" charset="-120"/>
              </a:defRPr>
            </a:lvl3pPr>
            <a:lvl4pPr>
              <a:defRPr>
                <a:latin typeface="IBM Plex Sans" panose="020B0503050203000203" pitchFamily="34" charset="77"/>
                <a:ea typeface="Microsoft JhengHei" panose="020B0604030504040204" pitchFamily="34" charset="-120"/>
              </a:defRPr>
            </a:lvl4pPr>
            <a:lvl5pPr>
              <a:defRPr>
                <a:latin typeface="IBM Plex Sans" panose="020B0503050203000203" pitchFamily="34" charset="77"/>
                <a:ea typeface="Microsoft JhengHei" panose="020B0604030504040204" pitchFamily="34" charset="-12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x-none" dirty="0"/>
          </a:p>
        </p:txBody>
      </p:sp>
    </p:spTree>
    <p:extLst>
      <p:ext uri="{BB962C8B-B14F-4D97-AF65-F5344CB8AC3E}">
        <p14:creationId xmlns:p14="http://schemas.microsoft.com/office/powerpoint/2010/main" val="270768219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自訂版面配置">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43F23F49-92CC-BF48-BB01-34286ED0F08D}"/>
              </a:ext>
            </a:extLst>
          </p:cNvPr>
          <p:cNvSpPr>
            <a:spLocks noGrp="1"/>
          </p:cNvSpPr>
          <p:nvPr>
            <p:ph type="title" hasCustomPrompt="1"/>
          </p:nvPr>
        </p:nvSpPr>
        <p:spPr>
          <a:xfrm>
            <a:off x="457200" y="539496"/>
            <a:ext cx="13716000" cy="786384"/>
          </a:xfrm>
        </p:spPr>
        <p:txBody>
          <a:bodyPr anchor="ct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
        <p:nvSpPr>
          <p:cNvPr id="8" name="Text Placeholder 4">
            <a:extLst>
              <a:ext uri="{FF2B5EF4-FFF2-40B4-BE49-F238E27FC236}">
                <a16:creationId xmlns:a16="http://schemas.microsoft.com/office/drawing/2014/main" id="{D3DEE1D1-89EB-A34C-80B7-9BC54816DD3E}"/>
              </a:ext>
            </a:extLst>
          </p:cNvPr>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Rectangle 5">
            <a:extLst>
              <a:ext uri="{FF2B5EF4-FFF2-40B4-BE49-F238E27FC236}">
                <a16:creationId xmlns:a16="http://schemas.microsoft.com/office/drawing/2014/main" id="{2E247344-B8EC-664F-9874-C9BA2E3E26EC}"/>
              </a:ext>
            </a:extLst>
          </p:cNvPr>
          <p:cNvSpPr/>
          <p:nvPr userDrawn="1"/>
        </p:nvSpPr>
        <p:spPr>
          <a:xfrm>
            <a:off x="0" y="0"/>
            <a:ext cx="5623560" cy="129928"/>
          </a:xfrm>
          <a:prstGeom prst="rect">
            <a:avLst/>
          </a:prstGeom>
          <a:solidFill>
            <a:srgbClr val="57585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x-none" sz="2000" dirty="0">
              <a:latin typeface="IBM Plex Sans" panose="020B0503050000000000" pitchFamily="34" charset="0"/>
            </a:endParaRPr>
          </a:p>
        </p:txBody>
      </p:sp>
      <p:sp>
        <p:nvSpPr>
          <p:cNvPr id="10" name="Rectangle 7">
            <a:extLst>
              <a:ext uri="{FF2B5EF4-FFF2-40B4-BE49-F238E27FC236}">
                <a16:creationId xmlns:a16="http://schemas.microsoft.com/office/drawing/2014/main" id="{4E461895-82DE-C24C-8E42-488B04A1D6FC}"/>
              </a:ext>
            </a:extLst>
          </p:cNvPr>
          <p:cNvSpPr/>
          <p:nvPr userDrawn="1"/>
        </p:nvSpPr>
        <p:spPr>
          <a:xfrm>
            <a:off x="5623560" y="0"/>
            <a:ext cx="9006840" cy="129928"/>
          </a:xfrm>
          <a:prstGeom prst="rect">
            <a:avLst/>
          </a:prstGeom>
          <a:solidFill>
            <a:srgbClr val="D6152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x-none" sz="2000" dirty="0">
              <a:latin typeface="IBM Plex Sans" panose="020B0503050000000000" pitchFamily="34" charset="0"/>
            </a:endParaRPr>
          </a:p>
        </p:txBody>
      </p:sp>
      <p:sp>
        <p:nvSpPr>
          <p:cNvPr id="11" name="Text Placeholder 23">
            <a:extLst>
              <a:ext uri="{FF2B5EF4-FFF2-40B4-BE49-F238E27FC236}">
                <a16:creationId xmlns:a16="http://schemas.microsoft.com/office/drawing/2014/main" id="{57F6A4E3-81E0-2442-AFBB-5B90006FD079}"/>
              </a:ext>
            </a:extLst>
          </p:cNvPr>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2" name="Content Placeholder 7">
            <a:extLst>
              <a:ext uri="{FF2B5EF4-FFF2-40B4-BE49-F238E27FC236}">
                <a16:creationId xmlns:a16="http://schemas.microsoft.com/office/drawing/2014/main" id="{5CCFF5F0-0B1F-E04E-9428-03F01DE7DFE6}"/>
              </a:ext>
            </a:extLst>
          </p:cNvPr>
          <p:cNvSpPr>
            <a:spLocks noGrp="1"/>
          </p:cNvSpPr>
          <p:nvPr>
            <p:ph sz="quarter" idx="15"/>
          </p:nvPr>
        </p:nvSpPr>
        <p:spPr>
          <a:xfrm>
            <a:off x="457200" y="1600200"/>
            <a:ext cx="13716000" cy="5742432"/>
          </a:xfrm>
        </p:spPr>
        <p:txBody>
          <a:bodyPr/>
          <a:lstStyle>
            <a:lvl1pPr>
              <a:defRPr>
                <a:latin typeface="IBM Plex Sans" panose="020B0503050203000203" pitchFamily="34" charset="77"/>
                <a:ea typeface="Microsoft JhengHei" panose="020B0604030504040204" pitchFamily="34" charset="-120"/>
              </a:defRPr>
            </a:lvl1pPr>
            <a:lvl2pPr>
              <a:defRPr>
                <a:latin typeface="IBM Plex Sans" panose="020B0503050203000203" pitchFamily="34" charset="77"/>
                <a:ea typeface="Microsoft JhengHei" panose="020B0604030504040204" pitchFamily="34" charset="-120"/>
              </a:defRPr>
            </a:lvl2pPr>
            <a:lvl3pPr>
              <a:defRPr>
                <a:latin typeface="IBM Plex Sans" panose="020B0503050203000203" pitchFamily="34" charset="77"/>
                <a:ea typeface="Microsoft JhengHei" panose="020B0604030504040204" pitchFamily="34" charset="-120"/>
              </a:defRPr>
            </a:lvl3pPr>
            <a:lvl4pPr>
              <a:defRPr>
                <a:latin typeface="IBM Plex Sans" panose="020B0503050203000203" pitchFamily="34" charset="77"/>
                <a:ea typeface="Microsoft JhengHei" panose="020B0604030504040204" pitchFamily="34" charset="-120"/>
              </a:defRPr>
            </a:lvl4pPr>
            <a:lvl5pPr>
              <a:defRPr>
                <a:latin typeface="IBM Plex Sans" panose="020B0503050203000203" pitchFamily="34" charset="77"/>
                <a:ea typeface="Microsoft JhengHei" panose="020B0604030504040204" pitchFamily="34" charset="-12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x-none" dirty="0"/>
          </a:p>
        </p:txBody>
      </p:sp>
    </p:spTree>
    <p:extLst>
      <p:ext uri="{BB962C8B-B14F-4D97-AF65-F5344CB8AC3E}">
        <p14:creationId xmlns:p14="http://schemas.microsoft.com/office/powerpoint/2010/main" val="301794768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548640"/>
            <a:ext cx="13609320" cy="767203"/>
          </a:xfrm>
        </p:spPr>
        <p:txBody>
          <a:bodyPr anchor="ctr">
            <a:normAutofit/>
          </a:bodyPr>
          <a:lstStyle>
            <a:lvl1pPr>
              <a:defRPr sz="3600">
                <a:latin typeface="微軟正黑體" panose="020B0604030504040204" pitchFamily="34" charset="-120"/>
                <a:ea typeface="微軟正黑體" panose="020B0604030504040204" pitchFamily="34" charset="-120"/>
              </a:defRPr>
            </a:lvl1pPr>
          </a:lstStyle>
          <a:p>
            <a:r>
              <a:rPr lang="en-US" altLang="zh-TW" dirty="0"/>
              <a:t>Click to edit Master title style</a:t>
            </a:r>
            <a:endParaRPr lang="en-US" dirty="0"/>
          </a:p>
        </p:txBody>
      </p:sp>
      <p:sp>
        <p:nvSpPr>
          <p:cNvPr id="3" name="Content Placeholder 2"/>
          <p:cNvSpPr>
            <a:spLocks noGrp="1"/>
          </p:cNvSpPr>
          <p:nvPr>
            <p:ph idx="1"/>
          </p:nvPr>
        </p:nvSpPr>
        <p:spPr>
          <a:xfrm>
            <a:off x="457200" y="1600199"/>
            <a:ext cx="13609320" cy="5728381"/>
          </a:xfrm>
        </p:spPr>
        <p:txBody>
          <a:bodyPr/>
          <a:lstStyle>
            <a:lvl1pPr>
              <a:defRPr>
                <a:latin typeface="微軟正黑體" panose="020B0604030504040204" pitchFamily="34" charset="-120"/>
                <a:ea typeface="微軟正黑體" panose="020B0604030504040204" pitchFamily="34" charset="-120"/>
              </a:defRPr>
            </a:lvl1pPr>
            <a:lvl2pPr>
              <a:defRPr>
                <a:latin typeface="微軟正黑體" panose="020B0604030504040204" pitchFamily="34" charset="-120"/>
                <a:ea typeface="微軟正黑體" panose="020B0604030504040204" pitchFamily="34" charset="-120"/>
              </a:defRPr>
            </a:lvl2pPr>
            <a:lvl3pPr>
              <a:defRPr>
                <a:latin typeface="微軟正黑體" panose="020B0604030504040204" pitchFamily="34" charset="-120"/>
                <a:ea typeface="微軟正黑體" panose="020B0604030504040204" pitchFamily="34" charset="-120"/>
              </a:defRPr>
            </a:lvl3pPr>
            <a:lvl4pPr>
              <a:defRPr>
                <a:latin typeface="微軟正黑體" panose="020B0604030504040204" pitchFamily="34" charset="-120"/>
                <a:ea typeface="微軟正黑體" panose="020B0604030504040204" pitchFamily="34" charset="-120"/>
              </a:defRPr>
            </a:lvl4pPr>
            <a:lvl5pPr>
              <a:defRPr>
                <a:latin typeface="微軟正黑體" panose="020B0604030504040204" pitchFamily="34" charset="-120"/>
                <a:ea typeface="微軟正黑體" panose="020B0604030504040204" pitchFamily="34" charset="-120"/>
              </a:defRPr>
            </a:lvl5pPr>
          </a:lstStyle>
          <a:p>
            <a:pPr lvl="0"/>
            <a:r>
              <a:rPr lang="en-US" altLang="zh-TW" dirty="0"/>
              <a:t>Click to edit Master text styles</a:t>
            </a:r>
          </a:p>
          <a:p>
            <a:pPr lvl="1"/>
            <a:r>
              <a:rPr lang="en-US" altLang="zh-TW" dirty="0"/>
              <a:t>Second level</a:t>
            </a:r>
          </a:p>
          <a:p>
            <a:pPr lvl="2"/>
            <a:r>
              <a:rPr lang="en-US" altLang="zh-TW" dirty="0"/>
              <a:t>Third level</a:t>
            </a:r>
          </a:p>
          <a:p>
            <a:pPr lvl="3"/>
            <a:r>
              <a:rPr lang="en-US" altLang="zh-TW" dirty="0"/>
              <a:t>Fourth level</a:t>
            </a:r>
          </a:p>
          <a:p>
            <a:pPr lvl="4"/>
            <a:r>
              <a:rPr lang="en-US" altLang="zh-TW" dirty="0"/>
              <a:t>Fifth level</a:t>
            </a:r>
            <a:endParaRPr lang="en-US" dirty="0"/>
          </a:p>
        </p:txBody>
      </p:sp>
    </p:spTree>
    <p:extLst>
      <p:ext uri="{BB962C8B-B14F-4D97-AF65-F5344CB8AC3E}">
        <p14:creationId xmlns:p14="http://schemas.microsoft.com/office/powerpoint/2010/main" val="140329517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Content 1">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468630" y="250086"/>
            <a:ext cx="13630276" cy="1240735"/>
          </a:xfrm>
        </p:spPr>
        <p:txBody>
          <a:bodyPr>
            <a:normAutofit/>
          </a:bodyPr>
          <a:lstStyle>
            <a:lvl1pPr>
              <a:defRPr sz="2880" b="1" baseline="0">
                <a:solidFill>
                  <a:schemeClr val="tx2"/>
                </a:solidFill>
              </a:defRPr>
            </a:lvl1pPr>
          </a:lstStyle>
          <a:p>
            <a:pPr lvl="0"/>
            <a:r>
              <a:rPr lang="en-US" dirty="0"/>
              <a:t>Title</a:t>
            </a:r>
            <a:endParaRPr lang="es-MX" dirty="0"/>
          </a:p>
        </p:txBody>
      </p:sp>
    </p:spTree>
    <p:extLst>
      <p:ext uri="{BB962C8B-B14F-4D97-AF65-F5344CB8AC3E}">
        <p14:creationId xmlns:p14="http://schemas.microsoft.com/office/powerpoint/2010/main" val="3582467073"/>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標題投影片">
    <p:spTree>
      <p:nvGrpSpPr>
        <p:cNvPr id="1" name=""/>
        <p:cNvGrpSpPr/>
        <p:nvPr/>
      </p:nvGrpSpPr>
      <p:grpSpPr>
        <a:xfrm>
          <a:off x="0" y="0"/>
          <a:ext cx="0" cy="0"/>
          <a:chOff x="0" y="0"/>
          <a:chExt cx="0" cy="0"/>
        </a:xfrm>
      </p:grpSpPr>
      <p:sp>
        <p:nvSpPr>
          <p:cNvPr id="4" name="日期版面配置區 3">
            <a:extLst>
              <a:ext uri="{FF2B5EF4-FFF2-40B4-BE49-F238E27FC236}">
                <a16:creationId xmlns:a16="http://schemas.microsoft.com/office/drawing/2014/main" id="{526C5EAB-4F5F-A346-8824-BCE6CC8921AD}"/>
              </a:ext>
            </a:extLst>
          </p:cNvPr>
          <p:cNvSpPr>
            <a:spLocks noGrp="1"/>
          </p:cNvSpPr>
          <p:nvPr>
            <p:ph type="dt" sz="half" idx="2"/>
          </p:nvPr>
        </p:nvSpPr>
        <p:spPr>
          <a:xfrm>
            <a:off x="731520" y="7627622"/>
            <a:ext cx="3413760" cy="438150"/>
          </a:xfrm>
          <a:prstGeom prst="rect">
            <a:avLst/>
          </a:prstGeom>
        </p:spPr>
        <p:txBody>
          <a:bodyPr vert="horz" lIns="91440" tIns="45720" rIns="91440" bIns="45720" rtlCol="0" anchor="ctr"/>
          <a:lstStyle>
            <a:lvl1pPr algn="l">
              <a:defRPr sz="1440">
                <a:solidFill>
                  <a:schemeClr val="tx1">
                    <a:tint val="75000"/>
                  </a:schemeClr>
                </a:solidFill>
                <a:latin typeface="IBM Plex Sans" panose="020B0503050203000203" pitchFamily="34" charset="77"/>
              </a:defRPr>
            </a:lvl1pPr>
          </a:lstStyle>
          <a:p>
            <a:endParaRPr lang="zh-TW" altLang="en-US"/>
          </a:p>
        </p:txBody>
      </p:sp>
      <p:sp>
        <p:nvSpPr>
          <p:cNvPr id="5" name="頁尾版面配置區 4">
            <a:extLst>
              <a:ext uri="{FF2B5EF4-FFF2-40B4-BE49-F238E27FC236}">
                <a16:creationId xmlns:a16="http://schemas.microsoft.com/office/drawing/2014/main" id="{1D1FCB41-3695-6340-949D-8F91345BC730}"/>
              </a:ext>
            </a:extLst>
          </p:cNvPr>
          <p:cNvSpPr>
            <a:spLocks noGrp="1"/>
          </p:cNvSpPr>
          <p:nvPr>
            <p:ph type="ftr" sz="quarter" idx="3"/>
          </p:nvPr>
        </p:nvSpPr>
        <p:spPr>
          <a:xfrm>
            <a:off x="4998720" y="7627622"/>
            <a:ext cx="4632960" cy="438150"/>
          </a:xfrm>
          <a:prstGeom prst="rect">
            <a:avLst/>
          </a:prstGeom>
        </p:spPr>
        <p:txBody>
          <a:bodyPr vert="horz" lIns="91440" tIns="45720" rIns="91440" bIns="45720" rtlCol="0" anchor="ctr"/>
          <a:lstStyle>
            <a:lvl1pPr algn="ctr">
              <a:defRPr sz="1440">
                <a:solidFill>
                  <a:schemeClr val="tx1">
                    <a:tint val="75000"/>
                  </a:schemeClr>
                </a:solidFill>
                <a:latin typeface="IBM Plex Sans" panose="020B0503050203000203" pitchFamily="34" charset="77"/>
              </a:defRPr>
            </a:lvl1pPr>
          </a:lstStyle>
          <a:p>
            <a:endParaRPr lang="zh-TW" altLang="en-US" dirty="0"/>
          </a:p>
        </p:txBody>
      </p:sp>
      <p:sp>
        <p:nvSpPr>
          <p:cNvPr id="6" name="投影片編號版面配置區 5">
            <a:extLst>
              <a:ext uri="{FF2B5EF4-FFF2-40B4-BE49-F238E27FC236}">
                <a16:creationId xmlns:a16="http://schemas.microsoft.com/office/drawing/2014/main" id="{ED57E608-260F-AF40-8700-A2067D61EDDB}"/>
              </a:ext>
            </a:extLst>
          </p:cNvPr>
          <p:cNvSpPr>
            <a:spLocks noGrp="1"/>
          </p:cNvSpPr>
          <p:nvPr>
            <p:ph type="sldNum" sz="quarter" idx="4"/>
          </p:nvPr>
        </p:nvSpPr>
        <p:spPr>
          <a:xfrm>
            <a:off x="13773949" y="7627622"/>
            <a:ext cx="535008" cy="438150"/>
          </a:xfrm>
          <a:prstGeom prst="rect">
            <a:avLst/>
          </a:prstGeom>
          <a:solidFill>
            <a:srgbClr val="C00000"/>
          </a:solidFill>
        </p:spPr>
        <p:txBody>
          <a:bodyPr vert="horz" lIns="91440" tIns="45720" rIns="91440" bIns="45720" rtlCol="0" anchor="ctr"/>
          <a:lstStyle>
            <a:lvl1pPr algn="ctr">
              <a:defRPr sz="1440">
                <a:solidFill>
                  <a:schemeClr val="bg1"/>
                </a:solidFill>
                <a:latin typeface="IBM Plex Sans" panose="020B0503050203000203" pitchFamily="34" charset="77"/>
              </a:defRPr>
            </a:lvl1pPr>
          </a:lstStyle>
          <a:p>
            <a:fld id="{75487AE1-4FD0-46B4-8175-B5462C664010}" type="slidenum">
              <a:rPr lang="zh-TW" altLang="en-US" smtClean="0"/>
              <a:pPr/>
              <a:t>‹#›</a:t>
            </a:fld>
            <a:endParaRPr lang="zh-TW" altLang="en-US" dirty="0"/>
          </a:p>
        </p:txBody>
      </p:sp>
      <p:sp>
        <p:nvSpPr>
          <p:cNvPr id="7" name="內容版面配置區 2">
            <a:extLst>
              <a:ext uri="{FF2B5EF4-FFF2-40B4-BE49-F238E27FC236}">
                <a16:creationId xmlns:a16="http://schemas.microsoft.com/office/drawing/2014/main" id="{FDF9B913-677E-0440-8EF8-6F9FC8790B24}"/>
              </a:ext>
            </a:extLst>
          </p:cNvPr>
          <p:cNvSpPr>
            <a:spLocks noGrp="1"/>
          </p:cNvSpPr>
          <p:nvPr>
            <p:ph idx="1"/>
          </p:nvPr>
        </p:nvSpPr>
        <p:spPr>
          <a:xfrm>
            <a:off x="731520" y="1920242"/>
            <a:ext cx="13167360" cy="5431156"/>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8" name="標題版面配置區 1">
            <a:extLst>
              <a:ext uri="{FF2B5EF4-FFF2-40B4-BE49-F238E27FC236}">
                <a16:creationId xmlns:a16="http://schemas.microsoft.com/office/drawing/2014/main" id="{A1A82A5C-97A9-644C-A618-C16F32DF67C0}"/>
              </a:ext>
            </a:extLst>
          </p:cNvPr>
          <p:cNvSpPr>
            <a:spLocks noGrp="1"/>
          </p:cNvSpPr>
          <p:nvPr>
            <p:ph type="title"/>
          </p:nvPr>
        </p:nvSpPr>
        <p:spPr>
          <a:xfrm>
            <a:off x="731520" y="8154"/>
            <a:ext cx="13167360" cy="1371600"/>
          </a:xfrm>
          <a:prstGeom prst="rect">
            <a:avLst/>
          </a:prstGeom>
        </p:spPr>
        <p:txBody>
          <a:bodyPr vert="horz" lIns="91440" tIns="45720" rIns="91440" bIns="45720" rtlCol="0" anchor="ctr">
            <a:normAutofit/>
          </a:bodyPr>
          <a:lstStyle/>
          <a:p>
            <a:r>
              <a:rPr lang="zh-TW" altLang="en-US" dirty="0"/>
              <a:t>按一下以編輯母片標題樣式</a:t>
            </a:r>
          </a:p>
        </p:txBody>
      </p:sp>
    </p:spTree>
    <p:extLst>
      <p:ext uri="{BB962C8B-B14F-4D97-AF65-F5344CB8AC3E}">
        <p14:creationId xmlns:p14="http://schemas.microsoft.com/office/powerpoint/2010/main" val="383657514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1_3-3_Title and Content">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zh-TW" altLang="en-US"/>
              <a:t>按一下以編輯母片文字樣式</a:t>
            </a:r>
          </a:p>
        </p:txBody>
      </p:sp>
      <p:sp>
        <p:nvSpPr>
          <p:cNvPr id="21"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5" name="Content Placeholder 2"/>
          <p:cNvSpPr>
            <a:spLocks noGrp="1"/>
          </p:cNvSpPr>
          <p:nvPr>
            <p:ph idx="1"/>
          </p:nvPr>
        </p:nvSpPr>
        <p:spPr>
          <a:xfrm>
            <a:off x="454858" y="2057400"/>
            <a:ext cx="658368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zh-TW" altLang="en-US"/>
              <a:t>按一下以編輯母片文字樣式</a:t>
            </a:r>
          </a:p>
        </p:txBody>
      </p:sp>
      <p:sp>
        <p:nvSpPr>
          <p:cNvPr id="16" name="Content Placeholder 2"/>
          <p:cNvSpPr>
            <a:spLocks noGrp="1"/>
          </p:cNvSpPr>
          <p:nvPr>
            <p:ph idx="13"/>
          </p:nvPr>
        </p:nvSpPr>
        <p:spPr>
          <a:xfrm>
            <a:off x="7589520" y="2057400"/>
            <a:ext cx="658368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zh-TW" altLang="en-US"/>
              <a:t>按一下以編輯母片文字樣式</a:t>
            </a:r>
          </a:p>
        </p:txBody>
      </p:sp>
      <p:sp>
        <p:nvSpPr>
          <p:cNvPr id="2" name="標題 1">
            <a:extLst>
              <a:ext uri="{FF2B5EF4-FFF2-40B4-BE49-F238E27FC236}">
                <a16:creationId xmlns:a16="http://schemas.microsoft.com/office/drawing/2014/main" id="{CD62759C-CE0D-426F-B772-B3D51ECAD238}"/>
              </a:ext>
            </a:extLst>
          </p:cNvPr>
          <p:cNvSpPr>
            <a:spLocks noGrp="1"/>
          </p:cNvSpPr>
          <p:nvPr>
            <p:ph type="title"/>
          </p:nvPr>
        </p:nvSpPr>
        <p:spPr>
          <a:xfrm>
            <a:off x="454858" y="566929"/>
            <a:ext cx="13630502" cy="1415111"/>
          </a:xfrm>
        </p:spPr>
        <p:txBody>
          <a:bodyPr/>
          <a:lstStyle/>
          <a:p>
            <a:r>
              <a:rPr lang="zh-TW" altLang="en-US"/>
              <a:t>按一下以編輯母片標題樣式</a:t>
            </a:r>
          </a:p>
        </p:txBody>
      </p:sp>
    </p:spTree>
    <p:extLst>
      <p:ext uri="{BB962C8B-B14F-4D97-AF65-F5344CB8AC3E}">
        <p14:creationId xmlns:p14="http://schemas.microsoft.com/office/powerpoint/2010/main" val="63597107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a:t>Click to edit Master title style</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dirty="0"/>
              <a:t>7/20/2022</a:t>
            </a:fld>
            <a:endParaRPr lang="en-US" dirty="0"/>
          </a:p>
        </p:txBody>
      </p:sp>
      <p:sp>
        <p:nvSpPr>
          <p:cNvPr id="4" name="Footer Placeholder 3"/>
          <p:cNvSpPr>
            <a:spLocks noGrp="1"/>
          </p:cNvSpPr>
          <p:nvPr>
            <p:ph type="ftr" sz="quarter" idx="11"/>
          </p:nvPr>
        </p:nvSpPr>
        <p:spPr/>
        <p:txBody>
          <a:bodyPr/>
          <a:lstStyle/>
          <a:p>
            <a:endParaRPr lang="zh-TW" altLang="en-US" dirty="0"/>
          </a:p>
        </p:txBody>
      </p:sp>
    </p:spTree>
    <p:extLst>
      <p:ext uri="{BB962C8B-B14F-4D97-AF65-F5344CB8AC3E}">
        <p14:creationId xmlns:p14="http://schemas.microsoft.com/office/powerpoint/2010/main" val="1480840075"/>
      </p:ext>
    </p:extLst>
  </p:cSld>
  <p:clrMapOvr>
    <a:masterClrMapping/>
  </p:clrMapOvr>
  <p:hf hdr="0" ftr="0"/>
</p:sldLayout>
</file>

<file path=ppt/slideLayouts/slideLayout42.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320040" y="343928"/>
            <a:ext cx="13898880" cy="842758"/>
          </a:xfrm>
        </p:spPr>
        <p:txBody>
          <a:bodyPr anchor="ctr"/>
          <a:lstStyle>
            <a:lvl1pPr>
              <a:defRPr sz="3600"/>
            </a:lvl1pPr>
          </a:lstStyle>
          <a:p>
            <a:r>
              <a:rPr lang="en-US" altLang="zh-TW" dirty="0"/>
              <a:t>Click to edit Master title style</a:t>
            </a:r>
            <a:endParaRPr lang="en-US" dirty="0"/>
          </a:p>
        </p:txBody>
      </p:sp>
      <p:sp>
        <p:nvSpPr>
          <p:cNvPr id="3" name="Content Placeholder 2"/>
          <p:cNvSpPr>
            <a:spLocks noGrp="1"/>
          </p:cNvSpPr>
          <p:nvPr>
            <p:ph sz="half" idx="1"/>
          </p:nvPr>
        </p:nvSpPr>
        <p:spPr>
          <a:xfrm>
            <a:off x="1316736" y="1744673"/>
            <a:ext cx="5925312" cy="5298240"/>
          </a:xfrm>
        </p:spPr>
        <p:txBody>
          <a:bodyPr/>
          <a:lstStyle/>
          <a:p>
            <a:pPr lvl="0"/>
            <a:r>
              <a:rPr lang="en-US" altLang="zh-TW"/>
              <a:t>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en-US" dirty="0"/>
          </a:p>
        </p:txBody>
      </p:sp>
      <p:sp>
        <p:nvSpPr>
          <p:cNvPr id="4" name="Content Placeholder 3"/>
          <p:cNvSpPr>
            <a:spLocks noGrp="1"/>
          </p:cNvSpPr>
          <p:nvPr>
            <p:ph sz="half" idx="2"/>
          </p:nvPr>
        </p:nvSpPr>
        <p:spPr>
          <a:xfrm>
            <a:off x="7461504" y="1744676"/>
            <a:ext cx="5925312" cy="5298239"/>
          </a:xfrm>
        </p:spPr>
        <p:txBody>
          <a:bodyPr/>
          <a:lstStyle/>
          <a:p>
            <a:pPr lvl="0"/>
            <a:r>
              <a:rPr lang="en-US" altLang="zh-TW"/>
              <a:t>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en-US" dirty="0"/>
          </a:p>
        </p:txBody>
      </p:sp>
    </p:spTree>
    <p:extLst>
      <p:ext uri="{BB962C8B-B14F-4D97-AF65-F5344CB8AC3E}">
        <p14:creationId xmlns:p14="http://schemas.microsoft.com/office/powerpoint/2010/main" val="160868271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2_3-2_Title and Content">
    <p:bg>
      <p:bgPr>
        <a:solidFill>
          <a:schemeClr val="tx2"/>
        </a:solidFill>
        <a:effectLst/>
      </p:bgPr>
    </p:bg>
    <p:spTree>
      <p:nvGrpSpPr>
        <p:cNvPr id="1" name=""/>
        <p:cNvGrpSpPr/>
        <p:nvPr/>
      </p:nvGrpSpPr>
      <p:grpSpPr>
        <a:xfrm>
          <a:off x="0" y="0"/>
          <a:ext cx="0" cy="0"/>
          <a:chOff x="0" y="0"/>
          <a:chExt cx="0" cy="0"/>
        </a:xfrm>
      </p:grpSpPr>
      <p:sp>
        <p:nvSpPr>
          <p:cNvPr id="10" name="Rectangle 9"/>
          <p:cNvSpPr/>
          <p:nvPr userDrawn="1"/>
        </p:nvSpPr>
        <p:spPr>
          <a:xfrm flipV="1">
            <a:off x="0" y="0"/>
            <a:ext cx="14630400" cy="20574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454858"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5" name="Content Placeholder 2"/>
          <p:cNvSpPr>
            <a:spLocks noGrp="1"/>
          </p:cNvSpPr>
          <p:nvPr>
            <p:ph idx="1"/>
          </p:nvPr>
        </p:nvSpPr>
        <p:spPr>
          <a:xfrm>
            <a:off x="454858" y="2057400"/>
            <a:ext cx="658368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6" name="Content Placeholder 2"/>
          <p:cNvSpPr>
            <a:spLocks noGrp="1"/>
          </p:cNvSpPr>
          <p:nvPr>
            <p:ph idx="13"/>
          </p:nvPr>
        </p:nvSpPr>
        <p:spPr>
          <a:xfrm>
            <a:off x="7589520" y="2057400"/>
            <a:ext cx="658368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8" name="Title 1"/>
          <p:cNvSpPr>
            <a:spLocks noGrp="1"/>
          </p:cNvSpPr>
          <p:nvPr>
            <p:ph type="title"/>
          </p:nvPr>
        </p:nvSpPr>
        <p:spPr>
          <a:xfrm>
            <a:off x="457200" y="685800"/>
            <a:ext cx="13716000" cy="11430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410408327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type="secHead">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812" y="7680960"/>
            <a:ext cx="14626590"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20" y="7601179"/>
            <a:ext cx="14626590" cy="7681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316736" y="910742"/>
            <a:ext cx="12070080" cy="4279392"/>
          </a:xfrm>
        </p:spPr>
        <p:txBody>
          <a:bodyPr anchor="b" anchorCtr="0">
            <a:normAutofit/>
          </a:bodyPr>
          <a:lstStyle>
            <a:lvl1pPr>
              <a:lnSpc>
                <a:spcPct val="85000"/>
              </a:lnSpc>
              <a:defRPr sz="9600" b="0">
                <a:solidFill>
                  <a:schemeClr val="tx1">
                    <a:lumMod val="85000"/>
                    <a:lumOff val="15000"/>
                  </a:schemeClr>
                </a:solidFill>
              </a:defRPr>
            </a:lvl1pPr>
          </a:lstStyle>
          <a:p>
            <a:r>
              <a:rPr lang="en-US" altLang="zh-TW"/>
              <a:t>Click to edit Master title style</a:t>
            </a:r>
            <a:endParaRPr lang="en-US" dirty="0"/>
          </a:p>
        </p:txBody>
      </p:sp>
      <p:sp>
        <p:nvSpPr>
          <p:cNvPr id="3" name="Text Placeholder 2"/>
          <p:cNvSpPr>
            <a:spLocks noGrp="1"/>
          </p:cNvSpPr>
          <p:nvPr>
            <p:ph type="body" idx="1"/>
          </p:nvPr>
        </p:nvSpPr>
        <p:spPr>
          <a:xfrm>
            <a:off x="1316736" y="5343754"/>
            <a:ext cx="12070080" cy="1371600"/>
          </a:xfrm>
        </p:spPr>
        <p:txBody>
          <a:bodyPr lIns="91440" rIns="91440" anchor="t" anchorCtr="0">
            <a:normAutofit/>
          </a:bodyPr>
          <a:lstStyle>
            <a:lvl1pPr marL="0" indent="0">
              <a:buNone/>
              <a:defRPr sz="2880" cap="all" spc="240" baseline="0">
                <a:solidFill>
                  <a:schemeClr val="tx2"/>
                </a:solidFill>
                <a:latin typeface="+mj-lt"/>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ltLang="zh-TW"/>
              <a:t>Edit Master text styles</a:t>
            </a:r>
          </a:p>
        </p:txBody>
      </p:sp>
      <p:sp>
        <p:nvSpPr>
          <p:cNvPr id="4" name="Date Placeholder 3"/>
          <p:cNvSpPr>
            <a:spLocks noGrp="1"/>
          </p:cNvSpPr>
          <p:nvPr>
            <p:ph type="dt" sz="half" idx="10"/>
          </p:nvPr>
        </p:nvSpPr>
        <p:spPr/>
        <p:txBody>
          <a:bodyPr/>
          <a:lstStyle/>
          <a:p>
            <a:fld id="{2CF16265-8EA7-4F98-BE23-30E5FA8ADD1C}" type="datetimeFigureOut">
              <a:rPr lang="zh-TW" altLang="en-US" smtClean="0"/>
              <a:t>2022/7/20</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80131C33-F9F7-4298-BD40-2AACF6163131}" type="slidenum">
              <a:rPr lang="zh-TW" altLang="en-US" smtClean="0"/>
              <a:t>‹#›</a:t>
            </a:fld>
            <a:endParaRPr lang="zh-TW" altLang="en-US"/>
          </a:p>
        </p:txBody>
      </p:sp>
      <p:cxnSp>
        <p:nvCxnSpPr>
          <p:cNvPr id="9" name="Straight Connector 8"/>
          <p:cNvCxnSpPr/>
          <p:nvPr/>
        </p:nvCxnSpPr>
        <p:spPr>
          <a:xfrm>
            <a:off x="1449190" y="5212080"/>
            <a:ext cx="11850624"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5222248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xAndObj">
  <p:cSld name="標題，文字及物件">
    <p:spTree>
      <p:nvGrpSpPr>
        <p:cNvPr id="1" name=""/>
        <p:cNvGrpSpPr/>
        <p:nvPr/>
      </p:nvGrpSpPr>
      <p:grpSpPr>
        <a:xfrm>
          <a:off x="0" y="0"/>
          <a:ext cx="0" cy="0"/>
          <a:chOff x="0" y="0"/>
          <a:chExt cx="0" cy="0"/>
        </a:xfrm>
      </p:grpSpPr>
      <p:sp>
        <p:nvSpPr>
          <p:cNvPr id="2" name="標題 1"/>
          <p:cNvSpPr>
            <a:spLocks noGrp="1"/>
          </p:cNvSpPr>
          <p:nvPr>
            <p:ph type="title"/>
          </p:nvPr>
        </p:nvSpPr>
        <p:spPr>
          <a:xfrm>
            <a:off x="292101" y="274321"/>
            <a:ext cx="13898880" cy="902970"/>
          </a:xfrm>
        </p:spPr>
        <p:txBody>
          <a:bodyPr/>
          <a:lstStyle/>
          <a:p>
            <a:r>
              <a:rPr lang="en-US" altLang="zh-TW"/>
              <a:t>Click to edit Master title style</a:t>
            </a:r>
            <a:endParaRPr lang="zh-TW" altLang="en-US"/>
          </a:p>
        </p:txBody>
      </p:sp>
      <p:sp>
        <p:nvSpPr>
          <p:cNvPr id="3" name="文字版面配置區 2"/>
          <p:cNvSpPr>
            <a:spLocks noGrp="1"/>
          </p:cNvSpPr>
          <p:nvPr>
            <p:ph type="body" sz="half" idx="1"/>
          </p:nvPr>
        </p:nvSpPr>
        <p:spPr>
          <a:xfrm>
            <a:off x="292101" y="1463041"/>
            <a:ext cx="13898880" cy="1280160"/>
          </a:xfrm>
        </p:spPr>
        <p:txBody>
          <a:bodyPr/>
          <a:lstStyle>
            <a:lvl1pPr>
              <a:defRPr sz="1920"/>
            </a:lvl1pPr>
            <a:lvl2pPr>
              <a:defRPr sz="1320"/>
            </a:lvl2pPr>
            <a:lvl3pPr>
              <a:defRPr sz="1260"/>
            </a:lvl3pPr>
            <a:lvl4pPr>
              <a:defRPr sz="1680"/>
            </a:lvl4pPr>
            <a:lvl5pPr>
              <a:defRPr sz="1680"/>
            </a:lvl5p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4" name="內容版面配置區 3"/>
          <p:cNvSpPr>
            <a:spLocks noGrp="1"/>
          </p:cNvSpPr>
          <p:nvPr>
            <p:ph sz="half" idx="2"/>
          </p:nvPr>
        </p:nvSpPr>
        <p:spPr>
          <a:xfrm>
            <a:off x="292101" y="3028954"/>
            <a:ext cx="13898880" cy="4596763"/>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dirty="0"/>
          </a:p>
        </p:txBody>
      </p:sp>
    </p:spTree>
    <p:extLst>
      <p:ext uri="{BB962C8B-B14F-4D97-AF65-F5344CB8AC3E}">
        <p14:creationId xmlns:p14="http://schemas.microsoft.com/office/powerpoint/2010/main" val="276215432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2_3-3_Title and Content">
    <p:spTree>
      <p:nvGrpSpPr>
        <p:cNvPr id="1" name=""/>
        <p:cNvGrpSpPr/>
        <p:nvPr/>
      </p:nvGrpSpPr>
      <p:grpSpPr>
        <a:xfrm>
          <a:off x="0" y="0"/>
          <a:ext cx="0" cy="0"/>
          <a:chOff x="0" y="0"/>
          <a:chExt cx="0" cy="0"/>
        </a:xfrm>
      </p:grpSpPr>
      <p:sp>
        <p:nvSpPr>
          <p:cNvPr id="21"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6" name="Rectangle 5">
            <a:extLst>
              <a:ext uri="{FF2B5EF4-FFF2-40B4-BE49-F238E27FC236}">
                <a16:creationId xmlns:a16="http://schemas.microsoft.com/office/drawing/2014/main" id="{71E581AA-9F79-3545-9E6B-74EB6F45F49C}"/>
              </a:ext>
            </a:extLst>
          </p:cNvPr>
          <p:cNvSpPr/>
          <p:nvPr userDrawn="1"/>
        </p:nvSpPr>
        <p:spPr>
          <a:xfrm rot="16200000">
            <a:off x="-1718114" y="1718117"/>
            <a:ext cx="3566159" cy="129928"/>
          </a:xfrm>
          <a:prstGeom prst="rect">
            <a:avLst/>
          </a:prstGeom>
          <a:solidFill>
            <a:srgbClr val="57585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x-none" sz="2000" dirty="0">
              <a:latin typeface="IBM Plex Sans" panose="020B0503050000000000" pitchFamily="34" charset="0"/>
            </a:endParaRPr>
          </a:p>
        </p:txBody>
      </p:sp>
      <p:sp>
        <p:nvSpPr>
          <p:cNvPr id="8" name="Rectangle 7">
            <a:extLst>
              <a:ext uri="{FF2B5EF4-FFF2-40B4-BE49-F238E27FC236}">
                <a16:creationId xmlns:a16="http://schemas.microsoft.com/office/drawing/2014/main" id="{C8D76A5F-7038-6843-83DD-1CC2DF986517}"/>
              </a:ext>
            </a:extLst>
          </p:cNvPr>
          <p:cNvSpPr/>
          <p:nvPr userDrawn="1"/>
        </p:nvSpPr>
        <p:spPr>
          <a:xfrm rot="16200000">
            <a:off x="-2312474" y="5787197"/>
            <a:ext cx="4754880" cy="129928"/>
          </a:xfrm>
          <a:prstGeom prst="rect">
            <a:avLst/>
          </a:prstGeom>
          <a:solidFill>
            <a:srgbClr val="D6152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x-none" sz="2000" dirty="0">
              <a:latin typeface="IBM Plex Sans" panose="020B0503050000000000" pitchFamily="34" charset="0"/>
            </a:endParaRPr>
          </a:p>
        </p:txBody>
      </p:sp>
      <p:pic>
        <p:nvPicPr>
          <p:cNvPr id="9" name="Picture 2">
            <a:extLst>
              <a:ext uri="{FF2B5EF4-FFF2-40B4-BE49-F238E27FC236}">
                <a16:creationId xmlns:a16="http://schemas.microsoft.com/office/drawing/2014/main" id="{39972860-A16A-C34C-BCD1-A8E8E2A58EAE}"/>
              </a:ext>
            </a:extLst>
          </p:cNvPr>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12598078" y="7787796"/>
            <a:ext cx="752162" cy="289294"/>
          </a:xfrm>
          <a:prstGeom prst="rect">
            <a:avLst/>
          </a:prstGeom>
          <a:noFill/>
          <a:extLst>
            <a:ext uri="{909E8E84-426E-40DD-AFC4-6F175D3DCCD1}">
              <a14:hiddenFill xmlns:a14="http://schemas.microsoft.com/office/drawing/2010/main">
                <a:solidFill>
                  <a:srgbClr val="FFFFFF"/>
                </a:solidFill>
              </a14:hiddenFill>
            </a:ext>
          </a:extLst>
        </p:spPr>
      </p:pic>
      <p:sp>
        <p:nvSpPr>
          <p:cNvPr id="10" name="Multiply 9">
            <a:extLst>
              <a:ext uri="{FF2B5EF4-FFF2-40B4-BE49-F238E27FC236}">
                <a16:creationId xmlns:a16="http://schemas.microsoft.com/office/drawing/2014/main" id="{E5279FAB-F441-3543-868B-8BA50ACF807A}"/>
              </a:ext>
            </a:extLst>
          </p:cNvPr>
          <p:cNvSpPr/>
          <p:nvPr userDrawn="1"/>
        </p:nvSpPr>
        <p:spPr>
          <a:xfrm>
            <a:off x="13395960" y="7818143"/>
            <a:ext cx="182880" cy="228600"/>
          </a:xfrm>
          <a:prstGeom prst="mathMultiply">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x-none" sz="2000" dirty="0">
              <a:ln>
                <a:solidFill>
                  <a:sysClr val="windowText" lastClr="000000"/>
                </a:solidFill>
              </a:ln>
              <a:latin typeface="IBM Plex Sans" panose="020B0503050000000000" pitchFamily="34" charset="0"/>
            </a:endParaRPr>
          </a:p>
        </p:txBody>
      </p:sp>
      <p:sp>
        <p:nvSpPr>
          <p:cNvPr id="14" name="Title 1">
            <a:extLst>
              <a:ext uri="{FF2B5EF4-FFF2-40B4-BE49-F238E27FC236}">
                <a16:creationId xmlns:a16="http://schemas.microsoft.com/office/drawing/2014/main" id="{F80DD9E2-15A4-6945-A757-E2FD78AE1830}"/>
              </a:ext>
            </a:extLst>
          </p:cNvPr>
          <p:cNvSpPr>
            <a:spLocks noGrp="1"/>
          </p:cNvSpPr>
          <p:nvPr>
            <p:ph type="title" hasCustomPrompt="1"/>
          </p:nvPr>
        </p:nvSpPr>
        <p:spPr>
          <a:xfrm>
            <a:off x="457200" y="539496"/>
            <a:ext cx="13716000" cy="786384"/>
          </a:xfrm>
        </p:spPr>
        <p:txBody>
          <a:bodyPr anchor="ct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
        <p:nvSpPr>
          <p:cNvPr id="17" name="Content Placeholder 7">
            <a:extLst>
              <a:ext uri="{FF2B5EF4-FFF2-40B4-BE49-F238E27FC236}">
                <a16:creationId xmlns:a16="http://schemas.microsoft.com/office/drawing/2014/main" id="{687F9DCF-47BA-AD42-B230-3A0F4D3DAC53}"/>
              </a:ext>
            </a:extLst>
          </p:cNvPr>
          <p:cNvSpPr>
            <a:spLocks noGrp="1"/>
          </p:cNvSpPr>
          <p:nvPr>
            <p:ph sz="quarter" idx="15"/>
          </p:nvPr>
        </p:nvSpPr>
        <p:spPr>
          <a:xfrm>
            <a:off x="457200" y="1782763"/>
            <a:ext cx="13716000" cy="5559869"/>
          </a:xfrm>
        </p:spPr>
        <p:txBody>
          <a:bodyPr/>
          <a:lstStyle>
            <a:lvl1pPr>
              <a:defRPr>
                <a:latin typeface="IBM Plex Sans" panose="020B0503050203000203" pitchFamily="34" charset="77"/>
                <a:ea typeface="Microsoft JhengHei" panose="020B0604030504040204" pitchFamily="34" charset="-120"/>
              </a:defRPr>
            </a:lvl1pPr>
            <a:lvl2pPr>
              <a:defRPr>
                <a:latin typeface="IBM Plex Sans" panose="020B0503050203000203" pitchFamily="34" charset="77"/>
                <a:ea typeface="Microsoft JhengHei" panose="020B0604030504040204" pitchFamily="34" charset="-120"/>
              </a:defRPr>
            </a:lvl2pPr>
            <a:lvl3pPr>
              <a:defRPr>
                <a:latin typeface="IBM Plex Sans" panose="020B0503050203000203" pitchFamily="34" charset="77"/>
                <a:ea typeface="Microsoft JhengHei" panose="020B0604030504040204" pitchFamily="34" charset="-120"/>
              </a:defRPr>
            </a:lvl3pPr>
            <a:lvl4pPr>
              <a:defRPr>
                <a:latin typeface="IBM Plex Sans" panose="020B0503050203000203" pitchFamily="34" charset="77"/>
                <a:ea typeface="Microsoft JhengHei" panose="020B0604030504040204" pitchFamily="34" charset="-120"/>
              </a:defRPr>
            </a:lvl4pPr>
            <a:lvl5pPr>
              <a:defRPr>
                <a:latin typeface="IBM Plex Sans" panose="020B0503050203000203" pitchFamily="34" charset="77"/>
                <a:ea typeface="Microsoft JhengHei" panose="020B0604030504040204" pitchFamily="34" charset="-12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x-none" dirty="0"/>
          </a:p>
        </p:txBody>
      </p:sp>
    </p:spTree>
    <p:extLst>
      <p:ext uri="{BB962C8B-B14F-4D97-AF65-F5344CB8AC3E}">
        <p14:creationId xmlns:p14="http://schemas.microsoft.com/office/powerpoint/2010/main" val="162316155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自訂版面配置">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4E39F44-FE7F-0448-8853-D1FE8B03B2E7}"/>
              </a:ext>
            </a:extLst>
          </p:cNvPr>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12598078" y="7787796"/>
            <a:ext cx="752162" cy="289294"/>
          </a:xfrm>
          <a:prstGeom prst="rect">
            <a:avLst/>
          </a:prstGeom>
          <a:noFill/>
          <a:extLst>
            <a:ext uri="{909E8E84-426E-40DD-AFC4-6F175D3DCCD1}">
              <a14:hiddenFill xmlns:a14="http://schemas.microsoft.com/office/drawing/2010/main">
                <a:solidFill>
                  <a:srgbClr val="FFFFFF"/>
                </a:solidFill>
              </a14:hiddenFill>
            </a:ext>
          </a:extLst>
        </p:spPr>
      </p:pic>
      <p:sp>
        <p:nvSpPr>
          <p:cNvPr id="4" name="Multiply 9">
            <a:extLst>
              <a:ext uri="{FF2B5EF4-FFF2-40B4-BE49-F238E27FC236}">
                <a16:creationId xmlns:a16="http://schemas.microsoft.com/office/drawing/2014/main" id="{0A73EA95-6966-0148-A425-A7100B5B5476}"/>
              </a:ext>
            </a:extLst>
          </p:cNvPr>
          <p:cNvSpPr/>
          <p:nvPr userDrawn="1"/>
        </p:nvSpPr>
        <p:spPr>
          <a:xfrm>
            <a:off x="13395960" y="7818143"/>
            <a:ext cx="182880" cy="228600"/>
          </a:xfrm>
          <a:prstGeom prst="mathMultiply">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x-none" sz="2000" dirty="0">
              <a:ln>
                <a:solidFill>
                  <a:sysClr val="windowText" lastClr="000000"/>
                </a:solidFill>
              </a:ln>
              <a:latin typeface="IBM Plex Sans" panose="020B0503050000000000" pitchFamily="34" charset="0"/>
            </a:endParaRPr>
          </a:p>
        </p:txBody>
      </p:sp>
      <p:sp>
        <p:nvSpPr>
          <p:cNvPr id="7" name="Title 1">
            <a:extLst>
              <a:ext uri="{FF2B5EF4-FFF2-40B4-BE49-F238E27FC236}">
                <a16:creationId xmlns:a16="http://schemas.microsoft.com/office/drawing/2014/main" id="{43F23F49-92CC-BF48-BB01-34286ED0F08D}"/>
              </a:ext>
            </a:extLst>
          </p:cNvPr>
          <p:cNvSpPr>
            <a:spLocks noGrp="1"/>
          </p:cNvSpPr>
          <p:nvPr>
            <p:ph type="title" hasCustomPrompt="1"/>
          </p:nvPr>
        </p:nvSpPr>
        <p:spPr>
          <a:xfrm>
            <a:off x="457200" y="539496"/>
            <a:ext cx="13716000" cy="786384"/>
          </a:xfrm>
        </p:spPr>
        <p:txBody>
          <a:bodyPr anchor="ct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
        <p:nvSpPr>
          <p:cNvPr id="9" name="Rectangle 5">
            <a:extLst>
              <a:ext uri="{FF2B5EF4-FFF2-40B4-BE49-F238E27FC236}">
                <a16:creationId xmlns:a16="http://schemas.microsoft.com/office/drawing/2014/main" id="{2E247344-B8EC-664F-9874-C9BA2E3E26EC}"/>
              </a:ext>
            </a:extLst>
          </p:cNvPr>
          <p:cNvSpPr/>
          <p:nvPr userDrawn="1"/>
        </p:nvSpPr>
        <p:spPr>
          <a:xfrm>
            <a:off x="0" y="0"/>
            <a:ext cx="5623560" cy="129928"/>
          </a:xfrm>
          <a:prstGeom prst="rect">
            <a:avLst/>
          </a:prstGeom>
          <a:solidFill>
            <a:srgbClr val="57585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x-none" sz="2000" dirty="0">
              <a:latin typeface="IBM Plex Sans" panose="020B0503050000000000" pitchFamily="34" charset="0"/>
            </a:endParaRPr>
          </a:p>
        </p:txBody>
      </p:sp>
      <p:sp>
        <p:nvSpPr>
          <p:cNvPr id="10" name="Rectangle 7">
            <a:extLst>
              <a:ext uri="{FF2B5EF4-FFF2-40B4-BE49-F238E27FC236}">
                <a16:creationId xmlns:a16="http://schemas.microsoft.com/office/drawing/2014/main" id="{4E461895-82DE-C24C-8E42-488B04A1D6FC}"/>
              </a:ext>
            </a:extLst>
          </p:cNvPr>
          <p:cNvSpPr/>
          <p:nvPr userDrawn="1"/>
        </p:nvSpPr>
        <p:spPr>
          <a:xfrm>
            <a:off x="5623560" y="0"/>
            <a:ext cx="9006840" cy="129928"/>
          </a:xfrm>
          <a:prstGeom prst="rect">
            <a:avLst/>
          </a:prstGeom>
          <a:solidFill>
            <a:srgbClr val="D6152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x-none" sz="2000" dirty="0">
              <a:latin typeface="IBM Plex Sans" panose="020B0503050000000000" pitchFamily="34" charset="0"/>
            </a:endParaRPr>
          </a:p>
        </p:txBody>
      </p:sp>
    </p:spTree>
    <p:extLst>
      <p:ext uri="{BB962C8B-B14F-4D97-AF65-F5344CB8AC3E}">
        <p14:creationId xmlns:p14="http://schemas.microsoft.com/office/powerpoint/2010/main" val="203291030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_自訂版面配置">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635C3A9-6B6F-794F-A55B-378DD2002D37}"/>
              </a:ext>
            </a:extLst>
          </p:cNvPr>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12598078" y="7787796"/>
            <a:ext cx="752162" cy="289294"/>
          </a:xfrm>
          <a:prstGeom prst="rect">
            <a:avLst/>
          </a:prstGeom>
          <a:noFill/>
          <a:extLst>
            <a:ext uri="{909E8E84-426E-40DD-AFC4-6F175D3DCCD1}">
              <a14:hiddenFill xmlns:a14="http://schemas.microsoft.com/office/drawing/2010/main">
                <a:solidFill>
                  <a:srgbClr val="FFFFFF"/>
                </a:solidFill>
              </a14:hiddenFill>
            </a:ext>
          </a:extLst>
        </p:spPr>
      </p:pic>
      <p:sp>
        <p:nvSpPr>
          <p:cNvPr id="4" name="Multiply 9">
            <a:extLst>
              <a:ext uri="{FF2B5EF4-FFF2-40B4-BE49-F238E27FC236}">
                <a16:creationId xmlns:a16="http://schemas.microsoft.com/office/drawing/2014/main" id="{ECBC4928-1AA6-DA49-81EA-E1C76B982002}"/>
              </a:ext>
            </a:extLst>
          </p:cNvPr>
          <p:cNvSpPr/>
          <p:nvPr userDrawn="1"/>
        </p:nvSpPr>
        <p:spPr>
          <a:xfrm>
            <a:off x="13395960" y="7818143"/>
            <a:ext cx="182880" cy="228600"/>
          </a:xfrm>
          <a:prstGeom prst="mathMultiply">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x-none" sz="2000" dirty="0">
              <a:ln>
                <a:solidFill>
                  <a:sysClr val="windowText" lastClr="000000"/>
                </a:solidFill>
              </a:ln>
              <a:latin typeface="IBM Plex Sans" panose="020B0503050000000000" pitchFamily="34" charset="0"/>
            </a:endParaRPr>
          </a:p>
        </p:txBody>
      </p:sp>
      <p:sp>
        <p:nvSpPr>
          <p:cNvPr id="5" name="Title 1">
            <a:extLst>
              <a:ext uri="{FF2B5EF4-FFF2-40B4-BE49-F238E27FC236}">
                <a16:creationId xmlns:a16="http://schemas.microsoft.com/office/drawing/2014/main" id="{974BB6C3-6731-D249-A635-A3BC6AD873DA}"/>
              </a:ext>
            </a:extLst>
          </p:cNvPr>
          <p:cNvSpPr>
            <a:spLocks noGrp="1"/>
          </p:cNvSpPr>
          <p:nvPr>
            <p:ph type="title" hasCustomPrompt="1"/>
          </p:nvPr>
        </p:nvSpPr>
        <p:spPr>
          <a:xfrm>
            <a:off x="457200" y="539496"/>
            <a:ext cx="13716000" cy="786384"/>
          </a:xfrm>
        </p:spPr>
        <p:txBody>
          <a:bodyPr anchor="ct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83844738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3_3-1_Title and Content">
    <p:spTree>
      <p:nvGrpSpPr>
        <p:cNvPr id="1" name=""/>
        <p:cNvGrpSpPr/>
        <p:nvPr/>
      </p:nvGrpSpPr>
      <p:grpSpPr>
        <a:xfrm>
          <a:off x="0" y="0"/>
          <a:ext cx="0" cy="0"/>
          <a:chOff x="0" y="0"/>
          <a:chExt cx="0" cy="0"/>
        </a:xfrm>
      </p:grpSpPr>
      <p:sp>
        <p:nvSpPr>
          <p:cNvPr id="6" name="Rectangle 5"/>
          <p:cNvSpPr/>
          <p:nvPr userDrawn="1"/>
        </p:nvSpPr>
        <p:spPr>
          <a:xfrm flipV="1">
            <a:off x="0" y="0"/>
            <a:ext cx="14630400" cy="2057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b="0" i="0" dirty="0">
              <a:latin typeface="IBM Plex Sans" charset="0"/>
              <a:ea typeface="IBM Plex Sans" charset="0"/>
              <a:cs typeface="IBM Plex Sans" charset="0"/>
            </a:endParaRPr>
          </a:p>
        </p:txBody>
      </p:sp>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latin typeface="IBM Plex Sans" charset="0"/>
                <a:ea typeface="IBM Plex Sans" charset="0"/>
                <a:cs typeface="IBM Plex Sans" charset="0"/>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latin typeface="IBM Plex Sans" charset="0"/>
                <a:ea typeface="IBM Plex Sans" charset="0"/>
                <a:cs typeface="IBM Plex Sans" charset="0"/>
              </a:defRPr>
            </a:lvl1pPr>
          </a:lstStyle>
          <a:p>
            <a:pPr lvl="0"/>
            <a:r>
              <a:rPr lang="en-US" dirty="0"/>
              <a:t>Source: Edit source here</a:t>
            </a:r>
          </a:p>
        </p:txBody>
      </p:sp>
      <p:sp>
        <p:nvSpPr>
          <p:cNvPr id="7" name="Title 1"/>
          <p:cNvSpPr>
            <a:spLocks noGrp="1"/>
          </p:cNvSpPr>
          <p:nvPr>
            <p:ph type="title"/>
          </p:nvPr>
        </p:nvSpPr>
        <p:spPr>
          <a:xfrm>
            <a:off x="457200" y="685800"/>
            <a:ext cx="13716000" cy="1143000"/>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5679901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5_3-1_Title and Content">
    <p:spTree>
      <p:nvGrpSpPr>
        <p:cNvPr id="1" name=""/>
        <p:cNvGrpSpPr/>
        <p:nvPr/>
      </p:nvGrpSpPr>
      <p:grpSpPr>
        <a:xfrm>
          <a:off x="0" y="0"/>
          <a:ext cx="0" cy="0"/>
          <a:chOff x="0" y="0"/>
          <a:chExt cx="0" cy="0"/>
        </a:xfrm>
      </p:grpSpPr>
      <p:sp>
        <p:nvSpPr>
          <p:cNvPr id="10" name="Rectangle 5">
            <a:extLst>
              <a:ext uri="{FF2B5EF4-FFF2-40B4-BE49-F238E27FC236}">
                <a16:creationId xmlns:a16="http://schemas.microsoft.com/office/drawing/2014/main" id="{934BD595-6114-FE47-BAFF-2A2CBC178047}"/>
              </a:ext>
            </a:extLst>
          </p:cNvPr>
          <p:cNvSpPr/>
          <p:nvPr userDrawn="1"/>
        </p:nvSpPr>
        <p:spPr>
          <a:xfrm flipV="1">
            <a:off x="0" y="0"/>
            <a:ext cx="14630400" cy="1600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b="0" i="0" dirty="0">
              <a:solidFill>
                <a:schemeClr val="bg1"/>
              </a:solidFill>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454858"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5" name="Content Placeholder 2"/>
          <p:cNvSpPr>
            <a:spLocks noGrp="1"/>
          </p:cNvSpPr>
          <p:nvPr>
            <p:ph idx="1"/>
          </p:nvPr>
        </p:nvSpPr>
        <p:spPr>
          <a:xfrm>
            <a:off x="454858" y="2057400"/>
            <a:ext cx="6583680" cy="5257800"/>
          </a:xfrm>
        </p:spPr>
        <p:txBody>
          <a:bodyPr lIns="0" rIns="0">
            <a:noAutofit/>
          </a:bodyPr>
          <a:lstStyle>
            <a:lvl1pPr>
              <a:defRPr sz="240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2"/>
          <p:cNvSpPr>
            <a:spLocks noGrp="1"/>
          </p:cNvSpPr>
          <p:nvPr>
            <p:ph idx="13"/>
          </p:nvPr>
        </p:nvSpPr>
        <p:spPr>
          <a:xfrm>
            <a:off x="7589520" y="2057400"/>
            <a:ext cx="6583680" cy="5257800"/>
          </a:xfrm>
        </p:spPr>
        <p:txBody>
          <a:bodyPr lIns="0" rIns="0">
            <a:noAutofit/>
          </a:bodyPr>
          <a:lstStyle>
            <a:lvl1pPr>
              <a:defRPr sz="240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p:cNvSpPr>
            <a:spLocks noGrp="1"/>
          </p:cNvSpPr>
          <p:nvPr>
            <p:ph type="title"/>
          </p:nvPr>
        </p:nvSpPr>
        <p:spPr>
          <a:xfrm>
            <a:off x="457200" y="685800"/>
            <a:ext cx="13716000" cy="914400"/>
          </a:xfrm>
        </p:spPr>
        <p:txBody>
          <a:bodyPr>
            <a:noAutofit/>
          </a:bodyPr>
          <a:lstStyle>
            <a:lvl1pPr>
              <a:defRPr>
                <a:solidFill>
                  <a:schemeClr val="bg1"/>
                </a:solidFill>
                <a:latin typeface="IBM Plex Sans" charset="0"/>
                <a:ea typeface="IBM Plex Sans" charset="0"/>
                <a:cs typeface="IBM Plex Sans" charset="0"/>
              </a:defRPr>
            </a:lvl1pPr>
          </a:lstStyle>
          <a:p>
            <a:r>
              <a:rPr lang="en-US" dirty="0"/>
              <a:t>Click to edit Master title style</a:t>
            </a:r>
          </a:p>
        </p:txBody>
      </p:sp>
      <p:sp>
        <p:nvSpPr>
          <p:cNvPr id="2" name="文字方塊 1">
            <a:extLst>
              <a:ext uri="{FF2B5EF4-FFF2-40B4-BE49-F238E27FC236}">
                <a16:creationId xmlns:a16="http://schemas.microsoft.com/office/drawing/2014/main" id="{E303E9F7-2F1B-054E-870F-CD17B88E8B94}"/>
              </a:ext>
            </a:extLst>
          </p:cNvPr>
          <p:cNvSpPr txBox="1"/>
          <p:nvPr userDrawn="1"/>
        </p:nvSpPr>
        <p:spPr>
          <a:xfrm>
            <a:off x="4107766" y="7990450"/>
            <a:ext cx="0" cy="0"/>
          </a:xfrm>
          <a:prstGeom prst="rect">
            <a:avLst/>
          </a:prstGeom>
        </p:spPr>
        <p:txBody>
          <a:bodyPr wrap="none" lIns="91440" tIns="45720" rIns="91440" bIns="45720" rtlCol="0">
            <a:noAutofit/>
          </a:bodyPr>
          <a:lstStyle/>
          <a:p>
            <a:pPr>
              <a:lnSpc>
                <a:spcPct val="105000"/>
              </a:lnSpc>
              <a:spcBef>
                <a:spcPts val="1000"/>
              </a:spcBef>
            </a:pPr>
            <a:endParaRPr kumimoji="1" lang="zh-TW" altLang="en-US" sz="2000" dirty="0" err="1">
              <a:solidFill>
                <a:schemeClr val="tx1"/>
              </a:solidFill>
              <a:latin typeface="IBM Plex Sans" charset="0"/>
              <a:ea typeface="IBM Plex Sans" charset="0"/>
              <a:cs typeface="IBM Plex Sans" charset="0"/>
            </a:endParaRPr>
          </a:p>
        </p:txBody>
      </p:sp>
      <p:sp>
        <p:nvSpPr>
          <p:cNvPr id="12" name="文字方塊 13">
            <a:extLst>
              <a:ext uri="{FF2B5EF4-FFF2-40B4-BE49-F238E27FC236}">
                <a16:creationId xmlns:a16="http://schemas.microsoft.com/office/drawing/2014/main" id="{AC6BC751-4B7C-E744-9F80-33C5EF2E8DEC}"/>
              </a:ext>
            </a:extLst>
          </p:cNvPr>
          <p:cNvSpPr txBox="1"/>
          <p:nvPr userDrawn="1"/>
        </p:nvSpPr>
        <p:spPr>
          <a:xfrm>
            <a:off x="6619462" y="7909561"/>
            <a:ext cx="1701580" cy="215315"/>
          </a:xfrm>
          <a:prstGeom prst="rect">
            <a:avLst/>
          </a:prstGeom>
          <a:noFill/>
        </p:spPr>
        <p:txBody>
          <a:bodyPr wrap="square" rtlCol="0">
            <a:spAutoFit/>
          </a:bodyPr>
          <a:lstStyle/>
          <a:p>
            <a:pPr algn="ctr"/>
            <a:r>
              <a:rPr lang="en-US" altLang="zh-TW" sz="799" b="0" i="0" kern="1200" dirty="0">
                <a:solidFill>
                  <a:schemeClr val="tx1">
                    <a:alpha val="60000"/>
                  </a:schemeClr>
                </a:solidFill>
                <a:latin typeface="IBM Plex Sans" charset="0"/>
              </a:rPr>
              <a:t>IBM Confidential</a:t>
            </a:r>
            <a:endParaRPr lang="zh-TW" altLang="en-US" sz="799" b="0" i="0" kern="1200" dirty="0">
              <a:solidFill>
                <a:schemeClr val="tx1">
                  <a:alpha val="60000"/>
                </a:schemeClr>
              </a:solidFill>
              <a:latin typeface="IBM Plex Sans" charset="0"/>
            </a:endParaRPr>
          </a:p>
        </p:txBody>
      </p:sp>
    </p:spTree>
    <p:extLst>
      <p:ext uri="{BB962C8B-B14F-4D97-AF65-F5344CB8AC3E}">
        <p14:creationId xmlns:p14="http://schemas.microsoft.com/office/powerpoint/2010/main" val="265455904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3-1_Title and Content">
    <p:spTree>
      <p:nvGrpSpPr>
        <p:cNvPr id="1" name=""/>
        <p:cNvGrpSpPr/>
        <p:nvPr/>
      </p:nvGrpSpPr>
      <p:grpSpPr>
        <a:xfrm>
          <a:off x="0" y="0"/>
          <a:ext cx="0" cy="0"/>
          <a:chOff x="0" y="0"/>
          <a:chExt cx="0" cy="0"/>
        </a:xfrm>
      </p:grpSpPr>
      <p:sp>
        <p:nvSpPr>
          <p:cNvPr id="6" name="Rectangle 5"/>
          <p:cNvSpPr/>
          <p:nvPr userDrawn="1"/>
        </p:nvSpPr>
        <p:spPr>
          <a:xfrm flipV="1">
            <a:off x="0" y="0"/>
            <a:ext cx="14630400" cy="2057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454858"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5" name="Content Placeholder 2"/>
          <p:cNvSpPr>
            <a:spLocks noGrp="1"/>
          </p:cNvSpPr>
          <p:nvPr>
            <p:ph idx="1"/>
          </p:nvPr>
        </p:nvSpPr>
        <p:spPr>
          <a:xfrm>
            <a:off x="454858" y="2057400"/>
            <a:ext cx="658368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6" name="Content Placeholder 2"/>
          <p:cNvSpPr>
            <a:spLocks noGrp="1"/>
          </p:cNvSpPr>
          <p:nvPr>
            <p:ph idx="13"/>
          </p:nvPr>
        </p:nvSpPr>
        <p:spPr>
          <a:xfrm>
            <a:off x="7589520" y="2057400"/>
            <a:ext cx="658368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8" name="Title 1"/>
          <p:cNvSpPr>
            <a:spLocks noGrp="1"/>
          </p:cNvSpPr>
          <p:nvPr>
            <p:ph type="title"/>
          </p:nvPr>
        </p:nvSpPr>
        <p:spPr>
          <a:xfrm>
            <a:off x="457200" y="685800"/>
            <a:ext cx="13716000" cy="1143000"/>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20345139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3-2_Title and Content">
    <p:spTree>
      <p:nvGrpSpPr>
        <p:cNvPr id="1" name=""/>
        <p:cNvGrpSpPr/>
        <p:nvPr/>
      </p:nvGrpSpPr>
      <p:grpSpPr>
        <a:xfrm>
          <a:off x="0" y="0"/>
          <a:ext cx="0" cy="0"/>
          <a:chOff x="0" y="0"/>
          <a:chExt cx="0" cy="0"/>
        </a:xfrm>
      </p:grpSpPr>
      <p:sp>
        <p:nvSpPr>
          <p:cNvPr id="10" name="Rectangle 9"/>
          <p:cNvSpPr/>
          <p:nvPr userDrawn="1"/>
        </p:nvSpPr>
        <p:spPr>
          <a:xfrm flipV="1">
            <a:off x="0" y="0"/>
            <a:ext cx="14630400" cy="2057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1" name="Content Placeholder 2"/>
          <p:cNvSpPr>
            <a:spLocks noGrp="1"/>
          </p:cNvSpPr>
          <p:nvPr>
            <p:ph idx="1"/>
          </p:nvPr>
        </p:nvSpPr>
        <p:spPr>
          <a:xfrm>
            <a:off x="4572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2" name="Content Placeholder 2"/>
          <p:cNvSpPr>
            <a:spLocks noGrp="1"/>
          </p:cNvSpPr>
          <p:nvPr>
            <p:ph idx="10"/>
          </p:nvPr>
        </p:nvSpPr>
        <p:spPr>
          <a:xfrm>
            <a:off x="74676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3" name="Content Placeholder 2"/>
          <p:cNvSpPr>
            <a:spLocks noGrp="1"/>
          </p:cNvSpPr>
          <p:nvPr>
            <p:ph idx="12"/>
          </p:nvPr>
        </p:nvSpPr>
        <p:spPr>
          <a:xfrm>
            <a:off x="39624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4" name="Content Placeholder 2"/>
          <p:cNvSpPr>
            <a:spLocks noGrp="1"/>
          </p:cNvSpPr>
          <p:nvPr>
            <p:ph idx="13"/>
          </p:nvPr>
        </p:nvSpPr>
        <p:spPr>
          <a:xfrm>
            <a:off x="109728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5" name="Title 1"/>
          <p:cNvSpPr>
            <a:spLocks noGrp="1"/>
          </p:cNvSpPr>
          <p:nvPr>
            <p:ph type="title"/>
          </p:nvPr>
        </p:nvSpPr>
        <p:spPr>
          <a:xfrm>
            <a:off x="457200" y="685800"/>
            <a:ext cx="13716000" cy="1143000"/>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385155651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_3-2_Title and Content">
    <p:bg>
      <p:bgPr>
        <a:solidFill>
          <a:schemeClr val="tx2"/>
        </a:solidFill>
        <a:effectLst/>
      </p:bgPr>
    </p:bg>
    <p:spTree>
      <p:nvGrpSpPr>
        <p:cNvPr id="1" name=""/>
        <p:cNvGrpSpPr/>
        <p:nvPr/>
      </p:nvGrpSpPr>
      <p:grpSpPr>
        <a:xfrm>
          <a:off x="0" y="0"/>
          <a:ext cx="0" cy="0"/>
          <a:chOff x="0" y="0"/>
          <a:chExt cx="0" cy="0"/>
        </a:xfrm>
      </p:grpSpPr>
      <p:sp>
        <p:nvSpPr>
          <p:cNvPr id="10" name="Rectangle 9"/>
          <p:cNvSpPr/>
          <p:nvPr userDrawn="1"/>
        </p:nvSpPr>
        <p:spPr>
          <a:xfrm flipV="1">
            <a:off x="0" y="0"/>
            <a:ext cx="14630400" cy="2057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1" name="Content Placeholder 2"/>
          <p:cNvSpPr>
            <a:spLocks noGrp="1"/>
          </p:cNvSpPr>
          <p:nvPr>
            <p:ph idx="1"/>
          </p:nvPr>
        </p:nvSpPr>
        <p:spPr>
          <a:xfrm>
            <a:off x="4572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2" name="Content Placeholder 2"/>
          <p:cNvSpPr>
            <a:spLocks noGrp="1"/>
          </p:cNvSpPr>
          <p:nvPr>
            <p:ph idx="10"/>
          </p:nvPr>
        </p:nvSpPr>
        <p:spPr>
          <a:xfrm>
            <a:off x="74676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3" name="Content Placeholder 2"/>
          <p:cNvSpPr>
            <a:spLocks noGrp="1"/>
          </p:cNvSpPr>
          <p:nvPr>
            <p:ph idx="12"/>
          </p:nvPr>
        </p:nvSpPr>
        <p:spPr>
          <a:xfrm>
            <a:off x="39624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4" name="Content Placeholder 2"/>
          <p:cNvSpPr>
            <a:spLocks noGrp="1"/>
          </p:cNvSpPr>
          <p:nvPr>
            <p:ph idx="13"/>
          </p:nvPr>
        </p:nvSpPr>
        <p:spPr>
          <a:xfrm>
            <a:off x="109728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5" name="Title 1"/>
          <p:cNvSpPr>
            <a:spLocks noGrp="1"/>
          </p:cNvSpPr>
          <p:nvPr>
            <p:ph type="title"/>
          </p:nvPr>
        </p:nvSpPr>
        <p:spPr>
          <a:xfrm>
            <a:off x="457200" y="685800"/>
            <a:ext cx="13716000" cy="1143000"/>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3362313470"/>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2_3-2_Title and Content">
    <p:bg>
      <p:bgPr>
        <a:solidFill>
          <a:schemeClr val="tx2"/>
        </a:solidFill>
        <a:effectLst/>
      </p:bgPr>
    </p:bg>
    <p:spTree>
      <p:nvGrpSpPr>
        <p:cNvPr id="1" name=""/>
        <p:cNvGrpSpPr/>
        <p:nvPr/>
      </p:nvGrpSpPr>
      <p:grpSpPr>
        <a:xfrm>
          <a:off x="0" y="0"/>
          <a:ext cx="0" cy="0"/>
          <a:chOff x="0" y="0"/>
          <a:chExt cx="0" cy="0"/>
        </a:xfrm>
      </p:grpSpPr>
      <p:sp>
        <p:nvSpPr>
          <p:cNvPr id="10" name="Rectangle 9"/>
          <p:cNvSpPr/>
          <p:nvPr userDrawn="1"/>
        </p:nvSpPr>
        <p:spPr>
          <a:xfrm flipV="1">
            <a:off x="0" y="0"/>
            <a:ext cx="14630400" cy="20574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454858"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5" name="Content Placeholder 2"/>
          <p:cNvSpPr>
            <a:spLocks noGrp="1"/>
          </p:cNvSpPr>
          <p:nvPr>
            <p:ph idx="1"/>
          </p:nvPr>
        </p:nvSpPr>
        <p:spPr>
          <a:xfrm>
            <a:off x="454858" y="2057400"/>
            <a:ext cx="658368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6" name="Content Placeholder 2"/>
          <p:cNvSpPr>
            <a:spLocks noGrp="1"/>
          </p:cNvSpPr>
          <p:nvPr>
            <p:ph idx="13"/>
          </p:nvPr>
        </p:nvSpPr>
        <p:spPr>
          <a:xfrm>
            <a:off x="7589520" y="2057400"/>
            <a:ext cx="658368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8" name="Title 1"/>
          <p:cNvSpPr>
            <a:spLocks noGrp="1"/>
          </p:cNvSpPr>
          <p:nvPr>
            <p:ph type="title"/>
          </p:nvPr>
        </p:nvSpPr>
        <p:spPr>
          <a:xfrm>
            <a:off x="457200" y="685800"/>
            <a:ext cx="13716000" cy="11430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23061254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3-3_Title and Content">
    <p:spTree>
      <p:nvGrpSpPr>
        <p:cNvPr id="1" name=""/>
        <p:cNvGrpSpPr/>
        <p:nvPr/>
      </p:nvGrpSpPr>
      <p:grpSpPr>
        <a:xfrm>
          <a:off x="0" y="0"/>
          <a:ext cx="0" cy="0"/>
          <a:chOff x="0" y="0"/>
          <a:chExt cx="0" cy="0"/>
        </a:xfrm>
      </p:grpSpPr>
      <p:sp>
        <p:nvSpPr>
          <p:cNvPr id="20" name="Rectangle 19"/>
          <p:cNvSpPr/>
          <p:nvPr userDrawn="1"/>
        </p:nvSpPr>
        <p:spPr>
          <a:xfrm flipV="1">
            <a:off x="0" y="0"/>
            <a:ext cx="14630400" cy="20574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21"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5" name="Content Placeholder 2"/>
          <p:cNvSpPr>
            <a:spLocks noGrp="1"/>
          </p:cNvSpPr>
          <p:nvPr>
            <p:ph idx="1"/>
          </p:nvPr>
        </p:nvSpPr>
        <p:spPr>
          <a:xfrm>
            <a:off x="454858" y="2057400"/>
            <a:ext cx="658368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6" name="Content Placeholder 2"/>
          <p:cNvSpPr>
            <a:spLocks noGrp="1"/>
          </p:cNvSpPr>
          <p:nvPr>
            <p:ph idx="13"/>
          </p:nvPr>
        </p:nvSpPr>
        <p:spPr>
          <a:xfrm>
            <a:off x="7589520" y="2057400"/>
            <a:ext cx="658368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8" name="Title 1"/>
          <p:cNvSpPr>
            <a:spLocks noGrp="1"/>
          </p:cNvSpPr>
          <p:nvPr>
            <p:ph type="title"/>
          </p:nvPr>
        </p:nvSpPr>
        <p:spPr>
          <a:xfrm>
            <a:off x="457200" y="685800"/>
            <a:ext cx="13716000" cy="11430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155073454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_3-1_Title and Content">
    <p:spTree>
      <p:nvGrpSpPr>
        <p:cNvPr id="1" name=""/>
        <p:cNvGrpSpPr/>
        <p:nvPr/>
      </p:nvGrpSpPr>
      <p:grpSpPr>
        <a:xfrm>
          <a:off x="0" y="0"/>
          <a:ext cx="0" cy="0"/>
          <a:chOff x="0" y="0"/>
          <a:chExt cx="0" cy="0"/>
        </a:xfrm>
      </p:grpSpPr>
      <p:sp>
        <p:nvSpPr>
          <p:cNvPr id="6" name="Rectangle 5"/>
          <p:cNvSpPr/>
          <p:nvPr userDrawn="1"/>
        </p:nvSpPr>
        <p:spPr>
          <a:xfrm flipV="1">
            <a:off x="0" y="0"/>
            <a:ext cx="14630400" cy="16916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7" name="Title 1"/>
          <p:cNvSpPr>
            <a:spLocks noGrp="1"/>
          </p:cNvSpPr>
          <p:nvPr>
            <p:ph type="title"/>
          </p:nvPr>
        </p:nvSpPr>
        <p:spPr>
          <a:xfrm>
            <a:off x="457200" y="685800"/>
            <a:ext cx="13716000" cy="1143000"/>
          </a:xfrm>
        </p:spPr>
        <p:txBody>
          <a:bodyPr>
            <a:noAutofit/>
          </a:bodyPr>
          <a:lstStyle>
            <a:lvl1pPr>
              <a:defRPr b="1">
                <a:solidFill>
                  <a:schemeClr val="bg2"/>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90363422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2_3-1_Title and Content">
    <p:spTree>
      <p:nvGrpSpPr>
        <p:cNvPr id="1" name=""/>
        <p:cNvGrpSpPr/>
        <p:nvPr/>
      </p:nvGrpSpPr>
      <p:grpSpPr>
        <a:xfrm>
          <a:off x="0" y="0"/>
          <a:ext cx="0" cy="0"/>
          <a:chOff x="0" y="0"/>
          <a:chExt cx="0" cy="0"/>
        </a:xfrm>
      </p:grpSpPr>
      <p:sp>
        <p:nvSpPr>
          <p:cNvPr id="6" name="Rectangle 5"/>
          <p:cNvSpPr/>
          <p:nvPr userDrawn="1"/>
        </p:nvSpPr>
        <p:spPr>
          <a:xfrm flipV="1">
            <a:off x="0" y="0"/>
            <a:ext cx="14630400" cy="2057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7" name="Title 1"/>
          <p:cNvSpPr>
            <a:spLocks noGrp="1"/>
          </p:cNvSpPr>
          <p:nvPr>
            <p:ph type="title"/>
          </p:nvPr>
        </p:nvSpPr>
        <p:spPr>
          <a:xfrm>
            <a:off x="457200" y="685800"/>
            <a:ext cx="13716000" cy="11430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217345133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_3-3_Title and Content">
    <p:spTree>
      <p:nvGrpSpPr>
        <p:cNvPr id="1" name=""/>
        <p:cNvGrpSpPr/>
        <p:nvPr/>
      </p:nvGrpSpPr>
      <p:grpSpPr>
        <a:xfrm>
          <a:off x="0" y="0"/>
          <a:ext cx="0" cy="0"/>
          <a:chOff x="0" y="0"/>
          <a:chExt cx="0" cy="0"/>
        </a:xfrm>
      </p:grpSpPr>
      <p:sp>
        <p:nvSpPr>
          <p:cNvPr id="20" name="Rectangle 19"/>
          <p:cNvSpPr/>
          <p:nvPr userDrawn="1"/>
        </p:nvSpPr>
        <p:spPr>
          <a:xfrm flipV="1">
            <a:off x="0" y="0"/>
            <a:ext cx="14630400" cy="20574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21"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8" name="Title 1"/>
          <p:cNvSpPr>
            <a:spLocks noGrp="1"/>
          </p:cNvSpPr>
          <p:nvPr>
            <p:ph type="title"/>
          </p:nvPr>
        </p:nvSpPr>
        <p:spPr>
          <a:xfrm>
            <a:off x="457200" y="685800"/>
            <a:ext cx="13716000" cy="11430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308080640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3_3-1_Title and Content">
    <p:spTree>
      <p:nvGrpSpPr>
        <p:cNvPr id="1" name=""/>
        <p:cNvGrpSpPr/>
        <p:nvPr/>
      </p:nvGrpSpPr>
      <p:grpSpPr>
        <a:xfrm>
          <a:off x="0" y="0"/>
          <a:ext cx="0" cy="0"/>
          <a:chOff x="0" y="0"/>
          <a:chExt cx="0" cy="0"/>
        </a:xfrm>
      </p:grpSpPr>
      <p:sp>
        <p:nvSpPr>
          <p:cNvPr id="6" name="Rectangle 5"/>
          <p:cNvSpPr/>
          <p:nvPr userDrawn="1"/>
        </p:nvSpPr>
        <p:spPr>
          <a:xfrm flipV="1">
            <a:off x="0" y="0"/>
            <a:ext cx="14630400" cy="2057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454858"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5" name="Content Placeholder 2"/>
          <p:cNvSpPr>
            <a:spLocks noGrp="1"/>
          </p:cNvSpPr>
          <p:nvPr>
            <p:ph idx="1"/>
          </p:nvPr>
        </p:nvSpPr>
        <p:spPr>
          <a:xfrm>
            <a:off x="454858" y="2057400"/>
            <a:ext cx="13718342"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8" name="Title 1"/>
          <p:cNvSpPr>
            <a:spLocks noGrp="1"/>
          </p:cNvSpPr>
          <p:nvPr>
            <p:ph type="title"/>
          </p:nvPr>
        </p:nvSpPr>
        <p:spPr>
          <a:xfrm>
            <a:off x="457200" y="685800"/>
            <a:ext cx="13716000" cy="1143000"/>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388865216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2_3-3_Title and Content">
    <p:spTree>
      <p:nvGrpSpPr>
        <p:cNvPr id="1" name=""/>
        <p:cNvGrpSpPr/>
        <p:nvPr/>
      </p:nvGrpSpPr>
      <p:grpSpPr>
        <a:xfrm>
          <a:off x="0" y="0"/>
          <a:ext cx="0" cy="0"/>
          <a:chOff x="0" y="0"/>
          <a:chExt cx="0" cy="0"/>
        </a:xfrm>
      </p:grpSpPr>
      <p:sp>
        <p:nvSpPr>
          <p:cNvPr id="20" name="Rectangle 19"/>
          <p:cNvSpPr/>
          <p:nvPr userDrawn="1"/>
        </p:nvSpPr>
        <p:spPr>
          <a:xfrm flipV="1">
            <a:off x="0" y="0"/>
            <a:ext cx="14630400" cy="20574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21"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5" name="Content Placeholder 2"/>
          <p:cNvSpPr>
            <a:spLocks noGrp="1"/>
          </p:cNvSpPr>
          <p:nvPr>
            <p:ph idx="1"/>
          </p:nvPr>
        </p:nvSpPr>
        <p:spPr>
          <a:xfrm>
            <a:off x="454858" y="2057400"/>
            <a:ext cx="1371600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8" name="Title 1"/>
          <p:cNvSpPr>
            <a:spLocks noGrp="1"/>
          </p:cNvSpPr>
          <p:nvPr>
            <p:ph type="title"/>
          </p:nvPr>
        </p:nvSpPr>
        <p:spPr>
          <a:xfrm>
            <a:off x="457200" y="685800"/>
            <a:ext cx="13716000" cy="11430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35665600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1_3-1_Title and Content">
    <p:spTree>
      <p:nvGrpSpPr>
        <p:cNvPr id="1" name=""/>
        <p:cNvGrpSpPr/>
        <p:nvPr/>
      </p:nvGrpSpPr>
      <p:grpSpPr>
        <a:xfrm>
          <a:off x="0" y="0"/>
          <a:ext cx="0" cy="0"/>
          <a:chOff x="0" y="0"/>
          <a:chExt cx="0" cy="0"/>
        </a:xfrm>
      </p:grpSpPr>
      <p:sp>
        <p:nvSpPr>
          <p:cNvPr id="6" name="Rectangle 5"/>
          <p:cNvSpPr/>
          <p:nvPr userDrawn="1"/>
        </p:nvSpPr>
        <p:spPr>
          <a:xfrm flipV="1">
            <a:off x="0" y="0"/>
            <a:ext cx="14630400" cy="1600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7" name="Title 1"/>
          <p:cNvSpPr>
            <a:spLocks noGrp="1"/>
          </p:cNvSpPr>
          <p:nvPr>
            <p:ph type="title"/>
          </p:nvPr>
        </p:nvSpPr>
        <p:spPr>
          <a:xfrm>
            <a:off x="457200" y="685800"/>
            <a:ext cx="13716000" cy="914400"/>
          </a:xfrm>
        </p:spPr>
        <p:txBody>
          <a:bodyPr>
            <a:noAutofit/>
          </a:bodyPr>
          <a:lstStyle>
            <a:lvl1pPr>
              <a:defRPr>
                <a:solidFill>
                  <a:schemeClr val="bg1"/>
                </a:solidFill>
                <a:latin typeface="IBM Plex Sans" charset="0"/>
                <a:ea typeface="IBM Plex Sans" charset="0"/>
                <a:cs typeface="IBM Plex Sans" charset="0"/>
              </a:defRPr>
            </a:lvl1pPr>
          </a:lstStyle>
          <a:p>
            <a:r>
              <a:rPr lang="en-US" dirty="0"/>
              <a:t>Click to edit Master title style</a:t>
            </a:r>
          </a:p>
        </p:txBody>
      </p:sp>
      <p:sp>
        <p:nvSpPr>
          <p:cNvPr id="8" name="文字方塊 13">
            <a:extLst>
              <a:ext uri="{FF2B5EF4-FFF2-40B4-BE49-F238E27FC236}">
                <a16:creationId xmlns:a16="http://schemas.microsoft.com/office/drawing/2014/main" id="{832D66E8-4476-A749-9864-A8AA9EB6A301}"/>
              </a:ext>
            </a:extLst>
          </p:cNvPr>
          <p:cNvSpPr txBox="1"/>
          <p:nvPr userDrawn="1"/>
        </p:nvSpPr>
        <p:spPr>
          <a:xfrm>
            <a:off x="6619462" y="7909561"/>
            <a:ext cx="1701580" cy="215315"/>
          </a:xfrm>
          <a:prstGeom prst="rect">
            <a:avLst/>
          </a:prstGeom>
          <a:noFill/>
        </p:spPr>
        <p:txBody>
          <a:bodyPr wrap="square" rtlCol="0">
            <a:spAutoFit/>
          </a:bodyPr>
          <a:lstStyle/>
          <a:p>
            <a:pPr algn="ctr"/>
            <a:r>
              <a:rPr lang="en-US" altLang="zh-TW" sz="799" b="0" i="0" kern="1200" dirty="0">
                <a:solidFill>
                  <a:schemeClr val="tx1">
                    <a:alpha val="60000"/>
                  </a:schemeClr>
                </a:solidFill>
                <a:latin typeface="IBM Plex Sans" charset="0"/>
              </a:rPr>
              <a:t>IBM Confidential</a:t>
            </a:r>
            <a:endParaRPr lang="zh-TW" altLang="en-US" sz="799" b="0" i="0" kern="1200" dirty="0">
              <a:solidFill>
                <a:schemeClr val="tx1">
                  <a:alpha val="60000"/>
                </a:schemeClr>
              </a:solidFill>
              <a:latin typeface="IBM Plex Sans" charset="0"/>
            </a:endParaRPr>
          </a:p>
        </p:txBody>
      </p:sp>
      <p:sp>
        <p:nvSpPr>
          <p:cNvPr id="10" name="Content Placeholder 2">
            <a:extLst>
              <a:ext uri="{FF2B5EF4-FFF2-40B4-BE49-F238E27FC236}">
                <a16:creationId xmlns:a16="http://schemas.microsoft.com/office/drawing/2014/main" id="{F84CC323-B19F-B843-8B7F-42153CE1BFD0}"/>
              </a:ext>
            </a:extLst>
          </p:cNvPr>
          <p:cNvSpPr>
            <a:spLocks noGrp="1"/>
          </p:cNvSpPr>
          <p:nvPr>
            <p:ph idx="1"/>
          </p:nvPr>
        </p:nvSpPr>
        <p:spPr>
          <a:xfrm>
            <a:off x="454858" y="2057400"/>
            <a:ext cx="13718342" cy="5257800"/>
          </a:xfrm>
        </p:spPr>
        <p:txBody>
          <a:bodyPr lIns="0" rIns="0">
            <a:noAutofit/>
          </a:bodyPr>
          <a:lstStyle>
            <a:lvl1pPr>
              <a:defRPr sz="240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5900163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3-4_Title and Content">
    <p:spTree>
      <p:nvGrpSpPr>
        <p:cNvPr id="1" name=""/>
        <p:cNvGrpSpPr/>
        <p:nvPr/>
      </p:nvGrpSpPr>
      <p:grpSpPr>
        <a:xfrm>
          <a:off x="0" y="0"/>
          <a:ext cx="0" cy="0"/>
          <a:chOff x="0" y="0"/>
          <a:chExt cx="0" cy="0"/>
        </a:xfrm>
      </p:grpSpPr>
      <p:sp>
        <p:nvSpPr>
          <p:cNvPr id="10" name="Rectangle 9"/>
          <p:cNvSpPr/>
          <p:nvPr userDrawn="1"/>
        </p:nvSpPr>
        <p:spPr>
          <a:xfrm flipV="1">
            <a:off x="0" y="0"/>
            <a:ext cx="14630400" cy="20574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1"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2" name="Content Placeholder 2"/>
          <p:cNvSpPr>
            <a:spLocks noGrp="1"/>
          </p:cNvSpPr>
          <p:nvPr>
            <p:ph idx="1"/>
          </p:nvPr>
        </p:nvSpPr>
        <p:spPr>
          <a:xfrm>
            <a:off x="4572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3" name="Content Placeholder 2"/>
          <p:cNvSpPr>
            <a:spLocks noGrp="1"/>
          </p:cNvSpPr>
          <p:nvPr>
            <p:ph idx="10"/>
          </p:nvPr>
        </p:nvSpPr>
        <p:spPr>
          <a:xfrm>
            <a:off x="74676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4" name="Content Placeholder 2"/>
          <p:cNvSpPr>
            <a:spLocks noGrp="1"/>
          </p:cNvSpPr>
          <p:nvPr>
            <p:ph idx="12"/>
          </p:nvPr>
        </p:nvSpPr>
        <p:spPr>
          <a:xfrm>
            <a:off x="39624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5" name="Content Placeholder 2"/>
          <p:cNvSpPr>
            <a:spLocks noGrp="1"/>
          </p:cNvSpPr>
          <p:nvPr>
            <p:ph idx="13"/>
          </p:nvPr>
        </p:nvSpPr>
        <p:spPr>
          <a:xfrm>
            <a:off x="109728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6" name="Title 1"/>
          <p:cNvSpPr>
            <a:spLocks noGrp="1"/>
          </p:cNvSpPr>
          <p:nvPr>
            <p:ph type="title"/>
          </p:nvPr>
        </p:nvSpPr>
        <p:spPr>
          <a:xfrm>
            <a:off x="457200" y="685800"/>
            <a:ext cx="13716000" cy="11430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3485790540"/>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3-5_Title and Content">
    <p:bg>
      <p:bgPr>
        <a:solidFill>
          <a:schemeClr val="tx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7"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66" name="Content Placeholder 2"/>
          <p:cNvSpPr>
            <a:spLocks noGrp="1"/>
          </p:cNvSpPr>
          <p:nvPr>
            <p:ph idx="1"/>
          </p:nvPr>
        </p:nvSpPr>
        <p:spPr>
          <a:xfrm>
            <a:off x="454858" y="2057400"/>
            <a:ext cx="658368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67" name="Content Placeholder 2"/>
          <p:cNvSpPr>
            <a:spLocks noGrp="1"/>
          </p:cNvSpPr>
          <p:nvPr>
            <p:ph idx="13"/>
          </p:nvPr>
        </p:nvSpPr>
        <p:spPr>
          <a:xfrm>
            <a:off x="7589520" y="2057400"/>
            <a:ext cx="658368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8" name="Title 1"/>
          <p:cNvSpPr>
            <a:spLocks noGrp="1"/>
          </p:cNvSpPr>
          <p:nvPr>
            <p:ph type="title"/>
          </p:nvPr>
        </p:nvSpPr>
        <p:spPr>
          <a:xfrm>
            <a:off x="457200" y="685800"/>
            <a:ext cx="13716000" cy="11430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855681062"/>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3-6_Title and Content">
    <p:bg>
      <p:bgPr>
        <a:solidFill>
          <a:schemeClr val="tx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8"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9" name="Content Placeholder 2"/>
          <p:cNvSpPr>
            <a:spLocks noGrp="1"/>
          </p:cNvSpPr>
          <p:nvPr>
            <p:ph idx="1"/>
          </p:nvPr>
        </p:nvSpPr>
        <p:spPr>
          <a:xfrm>
            <a:off x="4572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0" name="Content Placeholder 2"/>
          <p:cNvSpPr>
            <a:spLocks noGrp="1"/>
          </p:cNvSpPr>
          <p:nvPr>
            <p:ph idx="10"/>
          </p:nvPr>
        </p:nvSpPr>
        <p:spPr>
          <a:xfrm>
            <a:off x="74676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1" name="Content Placeholder 2"/>
          <p:cNvSpPr>
            <a:spLocks noGrp="1"/>
          </p:cNvSpPr>
          <p:nvPr>
            <p:ph idx="12"/>
          </p:nvPr>
        </p:nvSpPr>
        <p:spPr>
          <a:xfrm>
            <a:off x="39624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2" name="Content Placeholder 2"/>
          <p:cNvSpPr>
            <a:spLocks noGrp="1"/>
          </p:cNvSpPr>
          <p:nvPr>
            <p:ph idx="13"/>
          </p:nvPr>
        </p:nvSpPr>
        <p:spPr>
          <a:xfrm>
            <a:off x="109728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3" name="Title 1"/>
          <p:cNvSpPr>
            <a:spLocks noGrp="1"/>
          </p:cNvSpPr>
          <p:nvPr>
            <p:ph type="title"/>
          </p:nvPr>
        </p:nvSpPr>
        <p:spPr>
          <a:xfrm>
            <a:off x="457200" y="685800"/>
            <a:ext cx="13716000" cy="11430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1462868476"/>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_3-5_Title and Content">
    <p:bg>
      <p:bgPr>
        <a:solidFill>
          <a:schemeClr val="tx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7"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66" name="Content Placeholder 2"/>
          <p:cNvSpPr>
            <a:spLocks noGrp="1"/>
          </p:cNvSpPr>
          <p:nvPr>
            <p:ph idx="1"/>
          </p:nvPr>
        </p:nvSpPr>
        <p:spPr>
          <a:xfrm>
            <a:off x="454858" y="2057400"/>
            <a:ext cx="1371600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8" name="Title 1"/>
          <p:cNvSpPr>
            <a:spLocks noGrp="1"/>
          </p:cNvSpPr>
          <p:nvPr>
            <p:ph type="title"/>
          </p:nvPr>
        </p:nvSpPr>
        <p:spPr>
          <a:xfrm>
            <a:off x="457200" y="685800"/>
            <a:ext cx="13716000" cy="11430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232597196"/>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3_3-2_Title and Content">
    <p:bg>
      <p:bgPr>
        <a:solidFill>
          <a:schemeClr val="tx2"/>
        </a:solidFill>
        <a:effectLst/>
      </p:bgPr>
    </p:bg>
    <p:spTree>
      <p:nvGrpSpPr>
        <p:cNvPr id="1" name=""/>
        <p:cNvGrpSpPr/>
        <p:nvPr/>
      </p:nvGrpSpPr>
      <p:grpSpPr>
        <a:xfrm>
          <a:off x="0" y="0"/>
          <a:ext cx="0" cy="0"/>
          <a:chOff x="0" y="0"/>
          <a:chExt cx="0" cy="0"/>
        </a:xfrm>
      </p:grpSpPr>
      <p:sp>
        <p:nvSpPr>
          <p:cNvPr id="11" name="Title 1"/>
          <p:cNvSpPr>
            <a:spLocks noGrp="1"/>
          </p:cNvSpPr>
          <p:nvPr>
            <p:ph type="title"/>
          </p:nvPr>
        </p:nvSpPr>
        <p:spPr>
          <a:xfrm>
            <a:off x="457200" y="2057400"/>
            <a:ext cx="2971800" cy="3657600"/>
          </a:xfrm>
        </p:spPr>
        <p:txBody>
          <a:bodyPr tIns="228600">
            <a:noAutofit/>
          </a:bodyPr>
          <a:lstStyle/>
          <a:p>
            <a:r>
              <a:rPr lang="en-US" dirty="0"/>
              <a:t>Click to edit Master title style</a:t>
            </a:r>
          </a:p>
        </p:txBody>
      </p:sp>
      <p:sp>
        <p:nvSpPr>
          <p:cNvPr id="12" name="Text Placeholder 4"/>
          <p:cNvSpPr>
            <a:spLocks noGrp="1"/>
          </p:cNvSpPr>
          <p:nvPr>
            <p:ph type="body" sz="quarter" idx="11"/>
          </p:nvPr>
        </p:nvSpPr>
        <p:spPr>
          <a:xfrm>
            <a:off x="457200" y="265176"/>
            <a:ext cx="2971800" cy="82296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4" name="Text Placeholder 23"/>
          <p:cNvSpPr>
            <a:spLocks noGrp="1"/>
          </p:cNvSpPr>
          <p:nvPr>
            <p:ph type="body" sz="quarter" idx="15" hasCustomPrompt="1"/>
          </p:nvPr>
        </p:nvSpPr>
        <p:spPr>
          <a:xfrm>
            <a:off x="457201" y="7315200"/>
            <a:ext cx="3017521" cy="484632"/>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8" name="Content Placeholder 2"/>
          <p:cNvSpPr>
            <a:spLocks noGrp="1"/>
          </p:cNvSpPr>
          <p:nvPr>
            <p:ph idx="10"/>
          </p:nvPr>
        </p:nvSpPr>
        <p:spPr>
          <a:xfrm>
            <a:off x="74676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9" name="Content Placeholder 2"/>
          <p:cNvSpPr>
            <a:spLocks noGrp="1"/>
          </p:cNvSpPr>
          <p:nvPr>
            <p:ph idx="12"/>
          </p:nvPr>
        </p:nvSpPr>
        <p:spPr>
          <a:xfrm>
            <a:off x="39624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20" name="Content Placeholder 2"/>
          <p:cNvSpPr>
            <a:spLocks noGrp="1"/>
          </p:cNvSpPr>
          <p:nvPr>
            <p:ph idx="13"/>
          </p:nvPr>
        </p:nvSpPr>
        <p:spPr>
          <a:xfrm>
            <a:off x="109728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Tree>
    <p:extLst>
      <p:ext uri="{BB962C8B-B14F-4D97-AF65-F5344CB8AC3E}">
        <p14:creationId xmlns:p14="http://schemas.microsoft.com/office/powerpoint/2010/main" val="3942397561"/>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3-7_Title and Content">
    <p:spTree>
      <p:nvGrpSpPr>
        <p:cNvPr id="1" name=""/>
        <p:cNvGrpSpPr/>
        <p:nvPr/>
      </p:nvGrpSpPr>
      <p:grpSpPr>
        <a:xfrm>
          <a:off x="0" y="0"/>
          <a:ext cx="0" cy="0"/>
          <a:chOff x="0" y="0"/>
          <a:chExt cx="0" cy="0"/>
        </a:xfrm>
      </p:grpSpPr>
      <p:sp>
        <p:nvSpPr>
          <p:cNvPr id="4" name="Rectangle 3"/>
          <p:cNvSpPr/>
          <p:nvPr userDrawn="1"/>
        </p:nvSpPr>
        <p:spPr>
          <a:xfrm>
            <a:off x="3657600" y="0"/>
            <a:ext cx="10972800" cy="8229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b="0" i="0" dirty="0">
              <a:latin typeface="Arial Regular" charset="0"/>
            </a:endParaRPr>
          </a:p>
        </p:txBody>
      </p:sp>
      <p:sp>
        <p:nvSpPr>
          <p:cNvPr id="2" name="Title 1"/>
          <p:cNvSpPr>
            <a:spLocks noGrp="1"/>
          </p:cNvSpPr>
          <p:nvPr>
            <p:ph type="title"/>
          </p:nvPr>
        </p:nvSpPr>
        <p:spPr>
          <a:xfrm>
            <a:off x="457200" y="2057400"/>
            <a:ext cx="2971800" cy="36576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3606825" y="7818136"/>
            <a:ext cx="566118" cy="228600"/>
          </a:xfrm>
          <a:prstGeom prst="rect">
            <a:avLst/>
          </a:prstGeom>
        </p:spPr>
      </p:pic>
      <p:sp>
        <p:nvSpPr>
          <p:cNvPr id="14" name="Text Placeholder 23"/>
          <p:cNvSpPr>
            <a:spLocks noGrp="1"/>
          </p:cNvSpPr>
          <p:nvPr>
            <p:ph type="body" sz="quarter" idx="15" hasCustomPrompt="1"/>
          </p:nvPr>
        </p:nvSpPr>
        <p:spPr>
          <a:xfrm>
            <a:off x="457201" y="7315200"/>
            <a:ext cx="3017521" cy="484632"/>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2" name="Footer Placeholder 3"/>
          <p:cNvSpPr txBox="1">
            <a:spLocks/>
          </p:cNvSpPr>
          <p:nvPr userDrawn="1"/>
        </p:nvSpPr>
        <p:spPr>
          <a:xfrm>
            <a:off x="3886200" y="7900416"/>
            <a:ext cx="2284416" cy="219052"/>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IBM Services</a:t>
            </a:r>
          </a:p>
        </p:txBody>
      </p:sp>
      <p:sp>
        <p:nvSpPr>
          <p:cNvPr id="9" name="Content Placeholder 2"/>
          <p:cNvSpPr>
            <a:spLocks noGrp="1"/>
          </p:cNvSpPr>
          <p:nvPr>
            <p:ph idx="10"/>
          </p:nvPr>
        </p:nvSpPr>
        <p:spPr>
          <a:xfrm>
            <a:off x="74676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0" name="Content Placeholder 2"/>
          <p:cNvSpPr>
            <a:spLocks noGrp="1"/>
          </p:cNvSpPr>
          <p:nvPr>
            <p:ph idx="12"/>
          </p:nvPr>
        </p:nvSpPr>
        <p:spPr>
          <a:xfrm>
            <a:off x="39624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1" name="Content Placeholder 2"/>
          <p:cNvSpPr>
            <a:spLocks noGrp="1"/>
          </p:cNvSpPr>
          <p:nvPr>
            <p:ph idx="13"/>
          </p:nvPr>
        </p:nvSpPr>
        <p:spPr>
          <a:xfrm>
            <a:off x="109728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Tree>
    <p:extLst>
      <p:ext uri="{BB962C8B-B14F-4D97-AF65-F5344CB8AC3E}">
        <p14:creationId xmlns:p14="http://schemas.microsoft.com/office/powerpoint/2010/main" val="3848595451"/>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1_3-7_Title and Content">
    <p:spTree>
      <p:nvGrpSpPr>
        <p:cNvPr id="1" name=""/>
        <p:cNvGrpSpPr/>
        <p:nvPr/>
      </p:nvGrpSpPr>
      <p:grpSpPr>
        <a:xfrm>
          <a:off x="0" y="0"/>
          <a:ext cx="0" cy="0"/>
          <a:chOff x="0" y="0"/>
          <a:chExt cx="0" cy="0"/>
        </a:xfrm>
      </p:grpSpPr>
      <p:sp>
        <p:nvSpPr>
          <p:cNvPr id="11" name="Rectangle 10"/>
          <p:cNvSpPr/>
          <p:nvPr userDrawn="1"/>
        </p:nvSpPr>
        <p:spPr>
          <a:xfrm>
            <a:off x="3657600" y="0"/>
            <a:ext cx="10972800" cy="8229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b="0" i="0" dirty="0">
              <a:latin typeface="Arial Regular" charset="0"/>
            </a:endParaRPr>
          </a:p>
        </p:txBody>
      </p:sp>
      <p:sp>
        <p:nvSpPr>
          <p:cNvPr id="2" name="Title 1"/>
          <p:cNvSpPr>
            <a:spLocks noGrp="1"/>
          </p:cNvSpPr>
          <p:nvPr>
            <p:ph type="title"/>
          </p:nvPr>
        </p:nvSpPr>
        <p:spPr>
          <a:xfrm>
            <a:off x="457200" y="2057400"/>
            <a:ext cx="2971800" cy="36576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3606825" y="7818136"/>
            <a:ext cx="566118" cy="228600"/>
          </a:xfrm>
          <a:prstGeom prst="rect">
            <a:avLst/>
          </a:prstGeom>
        </p:spPr>
      </p:pic>
      <p:sp>
        <p:nvSpPr>
          <p:cNvPr id="14" name="Text Placeholder 23"/>
          <p:cNvSpPr>
            <a:spLocks noGrp="1"/>
          </p:cNvSpPr>
          <p:nvPr>
            <p:ph type="body" sz="quarter" idx="15" hasCustomPrompt="1"/>
          </p:nvPr>
        </p:nvSpPr>
        <p:spPr>
          <a:xfrm>
            <a:off x="457201" y="7315200"/>
            <a:ext cx="3017521" cy="484632"/>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2" name="Footer Placeholder 3"/>
          <p:cNvSpPr txBox="1">
            <a:spLocks/>
          </p:cNvSpPr>
          <p:nvPr userDrawn="1"/>
        </p:nvSpPr>
        <p:spPr>
          <a:xfrm>
            <a:off x="3886200" y="7900416"/>
            <a:ext cx="2284416" cy="219052"/>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IBM Services</a:t>
            </a:r>
          </a:p>
        </p:txBody>
      </p:sp>
      <p:sp>
        <p:nvSpPr>
          <p:cNvPr id="9" name="Footer Placeholder 3"/>
          <p:cNvSpPr txBox="1">
            <a:spLocks/>
          </p:cNvSpPr>
          <p:nvPr userDrawn="1"/>
        </p:nvSpPr>
        <p:spPr>
          <a:xfrm>
            <a:off x="3900487" y="7900415"/>
            <a:ext cx="2284416" cy="219052"/>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2">
                    <a:alpha val="60000"/>
                  </a:schemeClr>
                </a:solidFill>
                <a:latin typeface="IBM Plex Sans" charset="0"/>
                <a:ea typeface="IBM Plex Sans" charset="0"/>
                <a:cs typeface="IBM Plex Sans" charset="0"/>
              </a:rPr>
              <a:t>IBM Services</a:t>
            </a:r>
          </a:p>
        </p:txBody>
      </p:sp>
      <p:pic>
        <p:nvPicPr>
          <p:cNvPr id="10" name="Picture 9"/>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3606823" y="7818136"/>
            <a:ext cx="566118" cy="228601"/>
          </a:xfrm>
          <a:prstGeom prst="rect">
            <a:avLst/>
          </a:prstGeom>
        </p:spPr>
      </p:pic>
      <p:sp>
        <p:nvSpPr>
          <p:cNvPr id="13" name="Content Placeholder 2"/>
          <p:cNvSpPr>
            <a:spLocks noGrp="1"/>
          </p:cNvSpPr>
          <p:nvPr>
            <p:ph idx="10"/>
          </p:nvPr>
        </p:nvSpPr>
        <p:spPr>
          <a:xfrm>
            <a:off x="74676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5" name="Content Placeholder 2"/>
          <p:cNvSpPr>
            <a:spLocks noGrp="1"/>
          </p:cNvSpPr>
          <p:nvPr>
            <p:ph idx="12"/>
          </p:nvPr>
        </p:nvSpPr>
        <p:spPr>
          <a:xfrm>
            <a:off x="39624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6" name="Content Placeholder 2"/>
          <p:cNvSpPr>
            <a:spLocks noGrp="1"/>
          </p:cNvSpPr>
          <p:nvPr>
            <p:ph idx="13"/>
          </p:nvPr>
        </p:nvSpPr>
        <p:spPr>
          <a:xfrm>
            <a:off x="109728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Tree>
    <p:extLst>
      <p:ext uri="{BB962C8B-B14F-4D97-AF65-F5344CB8AC3E}">
        <p14:creationId xmlns:p14="http://schemas.microsoft.com/office/powerpoint/2010/main" val="331418104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2_3-7_Title and Content">
    <p:spTree>
      <p:nvGrpSpPr>
        <p:cNvPr id="1" name=""/>
        <p:cNvGrpSpPr/>
        <p:nvPr/>
      </p:nvGrpSpPr>
      <p:grpSpPr>
        <a:xfrm>
          <a:off x="0" y="0"/>
          <a:ext cx="0" cy="0"/>
          <a:chOff x="0" y="0"/>
          <a:chExt cx="0" cy="0"/>
        </a:xfrm>
      </p:grpSpPr>
      <p:sp>
        <p:nvSpPr>
          <p:cNvPr id="11" name="Rectangle 10"/>
          <p:cNvSpPr/>
          <p:nvPr userDrawn="1"/>
        </p:nvSpPr>
        <p:spPr>
          <a:xfrm>
            <a:off x="3657600" y="0"/>
            <a:ext cx="10972800" cy="8229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b="0" i="0" dirty="0">
              <a:latin typeface="Arial Regular" charset="0"/>
            </a:endParaRPr>
          </a:p>
        </p:txBody>
      </p:sp>
      <p:sp>
        <p:nvSpPr>
          <p:cNvPr id="2" name="Title 1"/>
          <p:cNvSpPr>
            <a:spLocks noGrp="1"/>
          </p:cNvSpPr>
          <p:nvPr>
            <p:ph type="title"/>
          </p:nvPr>
        </p:nvSpPr>
        <p:spPr>
          <a:xfrm>
            <a:off x="457200" y="2057400"/>
            <a:ext cx="2971800" cy="36576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3606825" y="7818136"/>
            <a:ext cx="566118" cy="228600"/>
          </a:xfrm>
          <a:prstGeom prst="rect">
            <a:avLst/>
          </a:prstGeom>
        </p:spPr>
      </p:pic>
      <p:sp>
        <p:nvSpPr>
          <p:cNvPr id="14" name="Text Placeholder 23"/>
          <p:cNvSpPr>
            <a:spLocks noGrp="1"/>
          </p:cNvSpPr>
          <p:nvPr>
            <p:ph type="body" sz="quarter" idx="15" hasCustomPrompt="1"/>
          </p:nvPr>
        </p:nvSpPr>
        <p:spPr>
          <a:xfrm>
            <a:off x="457201" y="7315200"/>
            <a:ext cx="3017521" cy="484632"/>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2" name="Footer Placeholder 3"/>
          <p:cNvSpPr txBox="1">
            <a:spLocks/>
          </p:cNvSpPr>
          <p:nvPr userDrawn="1"/>
        </p:nvSpPr>
        <p:spPr>
          <a:xfrm>
            <a:off x="3886200" y="7900416"/>
            <a:ext cx="2284416" cy="219052"/>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IBM Services</a:t>
            </a:r>
          </a:p>
        </p:txBody>
      </p:sp>
      <p:sp>
        <p:nvSpPr>
          <p:cNvPr id="9" name="Footer Placeholder 3"/>
          <p:cNvSpPr txBox="1">
            <a:spLocks/>
          </p:cNvSpPr>
          <p:nvPr userDrawn="1"/>
        </p:nvSpPr>
        <p:spPr>
          <a:xfrm>
            <a:off x="3900487" y="7900415"/>
            <a:ext cx="2284416" cy="219052"/>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2">
                    <a:alpha val="60000"/>
                  </a:schemeClr>
                </a:solidFill>
                <a:latin typeface="IBM Plex Sans" charset="0"/>
                <a:ea typeface="IBM Plex Sans" charset="0"/>
                <a:cs typeface="IBM Plex Sans" charset="0"/>
              </a:rPr>
              <a:t>IBM Services</a:t>
            </a:r>
          </a:p>
        </p:txBody>
      </p:sp>
      <p:pic>
        <p:nvPicPr>
          <p:cNvPr id="10" name="Picture 9"/>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3606823" y="7818136"/>
            <a:ext cx="566118" cy="228601"/>
          </a:xfrm>
          <a:prstGeom prst="rect">
            <a:avLst/>
          </a:prstGeom>
        </p:spPr>
      </p:pic>
    </p:spTree>
    <p:extLst>
      <p:ext uri="{BB962C8B-B14F-4D97-AF65-F5344CB8AC3E}">
        <p14:creationId xmlns:p14="http://schemas.microsoft.com/office/powerpoint/2010/main" val="721715062"/>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3_3-7_Title and Content">
    <p:spTree>
      <p:nvGrpSpPr>
        <p:cNvPr id="1" name=""/>
        <p:cNvGrpSpPr/>
        <p:nvPr/>
      </p:nvGrpSpPr>
      <p:grpSpPr>
        <a:xfrm>
          <a:off x="0" y="0"/>
          <a:ext cx="0" cy="0"/>
          <a:chOff x="0" y="0"/>
          <a:chExt cx="0" cy="0"/>
        </a:xfrm>
      </p:grpSpPr>
      <p:sp>
        <p:nvSpPr>
          <p:cNvPr id="11" name="Rectangle 10"/>
          <p:cNvSpPr/>
          <p:nvPr userDrawn="1"/>
        </p:nvSpPr>
        <p:spPr>
          <a:xfrm>
            <a:off x="3657600" y="0"/>
            <a:ext cx="10972800" cy="8229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b="0" i="0" dirty="0">
              <a:latin typeface="Arial Regular" charset="0"/>
            </a:endParaRPr>
          </a:p>
        </p:txBody>
      </p:sp>
      <p:sp>
        <p:nvSpPr>
          <p:cNvPr id="2" name="Title 1"/>
          <p:cNvSpPr>
            <a:spLocks noGrp="1"/>
          </p:cNvSpPr>
          <p:nvPr>
            <p:ph type="title"/>
          </p:nvPr>
        </p:nvSpPr>
        <p:spPr>
          <a:xfrm>
            <a:off x="457200" y="2057400"/>
            <a:ext cx="2971800" cy="36576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4" name="Text Placeholder 23"/>
          <p:cNvSpPr>
            <a:spLocks noGrp="1"/>
          </p:cNvSpPr>
          <p:nvPr>
            <p:ph type="body" sz="quarter" idx="15" hasCustomPrompt="1"/>
          </p:nvPr>
        </p:nvSpPr>
        <p:spPr>
          <a:xfrm>
            <a:off x="457201" y="7315200"/>
            <a:ext cx="3017521" cy="484632"/>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pic>
        <p:nvPicPr>
          <p:cNvPr id="13" name="Picture 1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3606823" y="7818136"/>
            <a:ext cx="566118" cy="228601"/>
          </a:xfrm>
          <a:prstGeom prst="rect">
            <a:avLst/>
          </a:prstGeom>
        </p:spPr>
      </p:pic>
      <p:sp>
        <p:nvSpPr>
          <p:cNvPr id="15" name="Footer Placeholder 3"/>
          <p:cNvSpPr txBox="1">
            <a:spLocks/>
          </p:cNvSpPr>
          <p:nvPr userDrawn="1"/>
        </p:nvSpPr>
        <p:spPr>
          <a:xfrm>
            <a:off x="3900487" y="7900415"/>
            <a:ext cx="2284416" cy="219052"/>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2">
                    <a:alpha val="60000"/>
                  </a:schemeClr>
                </a:solidFill>
                <a:latin typeface="IBM Plex Sans" charset="0"/>
                <a:ea typeface="IBM Plex Sans" charset="0"/>
                <a:cs typeface="IBM Plex Sans" charset="0"/>
              </a:rPr>
              <a:t>IBM Services</a:t>
            </a:r>
          </a:p>
        </p:txBody>
      </p:sp>
      <p:sp>
        <p:nvSpPr>
          <p:cNvPr id="16" name="Content Placeholder 2"/>
          <p:cNvSpPr>
            <a:spLocks noGrp="1"/>
          </p:cNvSpPr>
          <p:nvPr>
            <p:ph idx="10"/>
          </p:nvPr>
        </p:nvSpPr>
        <p:spPr>
          <a:xfrm>
            <a:off x="74676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7" name="Content Placeholder 2"/>
          <p:cNvSpPr>
            <a:spLocks noGrp="1"/>
          </p:cNvSpPr>
          <p:nvPr>
            <p:ph idx="12"/>
          </p:nvPr>
        </p:nvSpPr>
        <p:spPr>
          <a:xfrm>
            <a:off x="39624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8" name="Content Placeholder 2"/>
          <p:cNvSpPr>
            <a:spLocks noGrp="1"/>
          </p:cNvSpPr>
          <p:nvPr>
            <p:ph idx="13"/>
          </p:nvPr>
        </p:nvSpPr>
        <p:spPr>
          <a:xfrm>
            <a:off x="109728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Tree>
    <p:extLst>
      <p:ext uri="{BB962C8B-B14F-4D97-AF65-F5344CB8AC3E}">
        <p14:creationId xmlns:p14="http://schemas.microsoft.com/office/powerpoint/2010/main" val="745652693"/>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3-8_Title and Content">
    <p:spTree>
      <p:nvGrpSpPr>
        <p:cNvPr id="1" name=""/>
        <p:cNvGrpSpPr/>
        <p:nvPr/>
      </p:nvGrpSpPr>
      <p:grpSpPr>
        <a:xfrm>
          <a:off x="0" y="0"/>
          <a:ext cx="0" cy="0"/>
          <a:chOff x="0" y="0"/>
          <a:chExt cx="0" cy="0"/>
        </a:xfrm>
      </p:grpSpPr>
      <p:sp>
        <p:nvSpPr>
          <p:cNvPr id="4" name="Rectangle 3"/>
          <p:cNvSpPr/>
          <p:nvPr userDrawn="1"/>
        </p:nvSpPr>
        <p:spPr>
          <a:xfrm flipH="1">
            <a:off x="0" y="0"/>
            <a:ext cx="3657600" cy="8229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b="0" i="0" dirty="0">
              <a:latin typeface="Arial Regular" charset="0"/>
            </a:endParaRPr>
          </a:p>
        </p:txBody>
      </p:sp>
      <p:sp>
        <p:nvSpPr>
          <p:cNvPr id="2" name="Title 1"/>
          <p:cNvSpPr>
            <a:spLocks noGrp="1"/>
          </p:cNvSpPr>
          <p:nvPr>
            <p:ph type="title"/>
          </p:nvPr>
        </p:nvSpPr>
        <p:spPr>
          <a:xfrm>
            <a:off x="457200" y="2057400"/>
            <a:ext cx="2971800" cy="36576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7" name="Text Placeholder 23"/>
          <p:cNvSpPr>
            <a:spLocks noGrp="1"/>
          </p:cNvSpPr>
          <p:nvPr>
            <p:ph type="body" sz="quarter" idx="15" hasCustomPrompt="1"/>
          </p:nvPr>
        </p:nvSpPr>
        <p:spPr>
          <a:xfrm>
            <a:off x="457201" y="7315200"/>
            <a:ext cx="3017521" cy="484632"/>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grpSp>
        <p:nvGrpSpPr>
          <p:cNvPr id="12" name="Group 11"/>
          <p:cNvGrpSpPr/>
          <p:nvPr userDrawn="1"/>
        </p:nvGrpSpPr>
        <p:grpSpPr>
          <a:xfrm>
            <a:off x="914401" y="7899656"/>
            <a:ext cx="2713350" cy="220571"/>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 Copyright IBM Corporation 2020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r" fontAlgn="auto">
                <a:spcBef>
                  <a:spcPts val="0"/>
                </a:spcBef>
                <a:spcAft>
                  <a:spcPts val="0"/>
                </a:spcAft>
                <a:tabLst/>
                <a:defRPr/>
              </a:pPr>
              <a:r>
                <a:rPr lang="en-US" sz="799" b="0" i="0" dirty="0">
                  <a:solidFill>
                    <a:schemeClr val="tx1">
                      <a:alpha val="60000"/>
                    </a:schemeClr>
                  </a:solidFill>
                  <a:latin typeface="IBM Plex Sans" charset="0"/>
                  <a:ea typeface="IBM Plex Sans" charset="0"/>
                  <a:cs typeface="IBM Plex Sans" charset="0"/>
                </a:rPr>
                <a:t> </a:t>
              </a:r>
              <a:fld id="{7C9968D1-C8E5-4FE3-AED4-7D4518C301B3}" type="datetime3">
                <a:rPr lang="en-US" sz="799" b="0" i="0" smtClean="0">
                  <a:solidFill>
                    <a:schemeClr val="tx1">
                      <a:alpha val="60000"/>
                    </a:schemeClr>
                  </a:solidFill>
                  <a:latin typeface="IBM Plex Sans" charset="0"/>
                  <a:ea typeface="IBM Plex Sans" charset="0"/>
                  <a:cs typeface="IBM Plex Sans" charset="0"/>
                </a:rPr>
                <a:pPr marL="0" indent="0" algn="r" fontAlgn="auto">
                  <a:spcBef>
                    <a:spcPts val="0"/>
                  </a:spcBef>
                  <a:spcAft>
                    <a:spcPts val="0"/>
                  </a:spcAft>
                  <a:tabLst/>
                  <a:defRPr/>
                </a:pPr>
                <a:t>20 July 2022</a:t>
              </a:fld>
              <a:endParaRPr lang="en-US" sz="799" b="0" i="0" dirty="0">
                <a:solidFill>
                  <a:schemeClr val="tx1">
                    <a:alpha val="60000"/>
                  </a:schemeClr>
                </a:solidFill>
                <a:latin typeface="IBM Plex Sans" charset="0"/>
                <a:ea typeface="IBM Plex Sans" charset="0"/>
                <a:cs typeface="IBM Plex Sans" charset="0"/>
              </a:endParaRPr>
            </a:p>
          </p:txBody>
        </p:sp>
      </p:grpSp>
      <p:sp>
        <p:nvSpPr>
          <p:cNvPr id="16" name="Slide Number Placeholder 2"/>
          <p:cNvSpPr txBox="1">
            <a:spLocks/>
          </p:cNvSpPr>
          <p:nvPr userDrawn="1"/>
        </p:nvSpPr>
        <p:spPr>
          <a:xfrm>
            <a:off x="454858" y="7893792"/>
            <a:ext cx="327880"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tx1"/>
                </a:solidFill>
                <a:latin typeface="IBM Plex Sans" charset="0"/>
                <a:ea typeface="IBM Plex Sans" charset="0"/>
                <a:cs typeface="IBM Plex Sans" charset="0"/>
              </a:rPr>
              <a:pPr algn="l"/>
              <a:t>‹#›</a:t>
            </a:fld>
            <a:endParaRPr lang="en-US" sz="800" b="0" i="0" dirty="0">
              <a:solidFill>
                <a:schemeClr val="tx1"/>
              </a:solidFill>
              <a:latin typeface="IBM Plex Sans" charset="0"/>
              <a:ea typeface="IBM Plex Sans" charset="0"/>
              <a:cs typeface="IBM Plex Sans" charset="0"/>
            </a:endParaRPr>
          </a:p>
        </p:txBody>
      </p:sp>
      <p:sp>
        <p:nvSpPr>
          <p:cNvPr id="18" name="Content Placeholder 2"/>
          <p:cNvSpPr>
            <a:spLocks noGrp="1"/>
          </p:cNvSpPr>
          <p:nvPr>
            <p:ph idx="10"/>
          </p:nvPr>
        </p:nvSpPr>
        <p:spPr>
          <a:xfrm>
            <a:off x="74676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9" name="Content Placeholder 2"/>
          <p:cNvSpPr>
            <a:spLocks noGrp="1"/>
          </p:cNvSpPr>
          <p:nvPr>
            <p:ph idx="12"/>
          </p:nvPr>
        </p:nvSpPr>
        <p:spPr>
          <a:xfrm>
            <a:off x="39624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20" name="Content Placeholder 2"/>
          <p:cNvSpPr>
            <a:spLocks noGrp="1"/>
          </p:cNvSpPr>
          <p:nvPr>
            <p:ph idx="13"/>
          </p:nvPr>
        </p:nvSpPr>
        <p:spPr>
          <a:xfrm>
            <a:off x="109728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Tree>
    <p:extLst>
      <p:ext uri="{BB962C8B-B14F-4D97-AF65-F5344CB8AC3E}">
        <p14:creationId xmlns:p14="http://schemas.microsoft.com/office/powerpoint/2010/main" val="15989881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投影片編號版面配置區 2"/>
          <p:cNvSpPr>
            <a:spLocks noGrp="1"/>
          </p:cNvSpPr>
          <p:nvPr>
            <p:ph type="sldNum" sz="quarter" idx="10"/>
          </p:nvPr>
        </p:nvSpPr>
        <p:spPr/>
        <p:txBody>
          <a:bodyPr/>
          <a:lstStyle>
            <a:lvl1pPr>
              <a:defRPr/>
            </a:lvl1pPr>
          </a:lstStyle>
          <a:p>
            <a:fld id="{D65B6AAC-80E6-4416-BA52-C004B0ED9B38}" type="slidenum">
              <a:rPr lang="en-US" altLang="zh-TW"/>
              <a:pPr/>
              <a:t>‹#›</a:t>
            </a:fld>
            <a:endParaRPr lang="en-US" altLang="zh-TW"/>
          </a:p>
        </p:txBody>
      </p:sp>
    </p:spTree>
    <p:extLst>
      <p:ext uri="{BB962C8B-B14F-4D97-AF65-F5344CB8AC3E}">
        <p14:creationId xmlns:p14="http://schemas.microsoft.com/office/powerpoint/2010/main" val="3825250914"/>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3-9_Title and Content">
    <p:spTree>
      <p:nvGrpSpPr>
        <p:cNvPr id="1" name=""/>
        <p:cNvGrpSpPr/>
        <p:nvPr/>
      </p:nvGrpSpPr>
      <p:grpSpPr>
        <a:xfrm>
          <a:off x="0" y="0"/>
          <a:ext cx="0" cy="0"/>
          <a:chOff x="0" y="0"/>
          <a:chExt cx="0" cy="0"/>
        </a:xfrm>
      </p:grpSpPr>
      <p:sp>
        <p:nvSpPr>
          <p:cNvPr id="4" name="Rectangle 3"/>
          <p:cNvSpPr/>
          <p:nvPr userDrawn="1"/>
        </p:nvSpPr>
        <p:spPr>
          <a:xfrm flipH="1">
            <a:off x="0" y="0"/>
            <a:ext cx="3657600" cy="8229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b="0" i="0" dirty="0">
              <a:latin typeface="Arial Regular" charset="0"/>
            </a:endParaRPr>
          </a:p>
        </p:txBody>
      </p:sp>
      <p:sp>
        <p:nvSpPr>
          <p:cNvPr id="2" name="Title 1"/>
          <p:cNvSpPr>
            <a:spLocks noGrp="1"/>
          </p:cNvSpPr>
          <p:nvPr>
            <p:ph type="title"/>
          </p:nvPr>
        </p:nvSpPr>
        <p:spPr>
          <a:xfrm>
            <a:off x="457200" y="2057400"/>
            <a:ext cx="2971800" cy="36576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1" name="Content Placeholder 2"/>
          <p:cNvSpPr>
            <a:spLocks noGrp="1"/>
          </p:cNvSpPr>
          <p:nvPr>
            <p:ph idx="13"/>
          </p:nvPr>
        </p:nvSpPr>
        <p:spPr>
          <a:xfrm>
            <a:off x="10972800" y="0"/>
            <a:ext cx="3657600" cy="8229600"/>
          </a:xfrm>
        </p:spPr>
        <p:txBody>
          <a:bodyPr lIns="228600" tIns="2057400" rIns="9144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endParaRPr lang="en-US" dirty="0"/>
          </a:p>
        </p:txBody>
      </p:sp>
      <p:sp>
        <p:nvSpPr>
          <p:cNvPr id="17" name="Text Placeholder 23"/>
          <p:cNvSpPr>
            <a:spLocks noGrp="1"/>
          </p:cNvSpPr>
          <p:nvPr>
            <p:ph type="body" sz="quarter" idx="15" hasCustomPrompt="1"/>
          </p:nvPr>
        </p:nvSpPr>
        <p:spPr>
          <a:xfrm>
            <a:off x="457201" y="7315200"/>
            <a:ext cx="3017521" cy="484632"/>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8" name="Slide Number Placeholder 2"/>
          <p:cNvSpPr txBox="1">
            <a:spLocks/>
          </p:cNvSpPr>
          <p:nvPr userDrawn="1"/>
        </p:nvSpPr>
        <p:spPr>
          <a:xfrm>
            <a:off x="454858" y="7893792"/>
            <a:ext cx="327880"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tx1"/>
                </a:solidFill>
                <a:latin typeface="IBM Plex Sans" charset="0"/>
                <a:ea typeface="IBM Plex Sans" charset="0"/>
                <a:cs typeface="IBM Plex Sans" charset="0"/>
              </a:rPr>
              <a:pPr algn="l"/>
              <a:t>‹#›</a:t>
            </a:fld>
            <a:endParaRPr lang="en-US" sz="800" b="0" i="0" dirty="0">
              <a:solidFill>
                <a:schemeClr val="tx1"/>
              </a:solidFill>
              <a:latin typeface="IBM Plex Sans" charset="0"/>
              <a:ea typeface="IBM Plex Sans" charset="0"/>
              <a:cs typeface="IBM Plex Sans" charset="0"/>
            </a:endParaRPr>
          </a:p>
        </p:txBody>
      </p:sp>
      <p:sp>
        <p:nvSpPr>
          <p:cNvPr id="19" name="Content Placeholder 2"/>
          <p:cNvSpPr>
            <a:spLocks noGrp="1"/>
          </p:cNvSpPr>
          <p:nvPr>
            <p:ph idx="10"/>
          </p:nvPr>
        </p:nvSpPr>
        <p:spPr>
          <a:xfrm>
            <a:off x="74676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20" name="Content Placeholder 2"/>
          <p:cNvSpPr>
            <a:spLocks noGrp="1"/>
          </p:cNvSpPr>
          <p:nvPr>
            <p:ph idx="12"/>
          </p:nvPr>
        </p:nvSpPr>
        <p:spPr>
          <a:xfrm>
            <a:off x="39624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grpSp>
        <p:nvGrpSpPr>
          <p:cNvPr id="15" name="Group 11">
            <a:extLst>
              <a:ext uri="{FF2B5EF4-FFF2-40B4-BE49-F238E27FC236}">
                <a16:creationId xmlns:a16="http://schemas.microsoft.com/office/drawing/2014/main" id="{E224D945-B61E-44B7-9E32-B25E73A5FBE7}"/>
              </a:ext>
            </a:extLst>
          </p:cNvPr>
          <p:cNvGrpSpPr/>
          <p:nvPr userDrawn="1"/>
        </p:nvGrpSpPr>
        <p:grpSpPr>
          <a:xfrm>
            <a:off x="914401" y="7899656"/>
            <a:ext cx="2713350" cy="220571"/>
            <a:chOff x="914400" y="7899655"/>
            <a:chExt cx="2713350" cy="220571"/>
          </a:xfrm>
        </p:grpSpPr>
        <p:sp>
          <p:nvSpPr>
            <p:cNvPr id="21" name="Footer Placeholder 3">
              <a:extLst>
                <a:ext uri="{FF2B5EF4-FFF2-40B4-BE49-F238E27FC236}">
                  <a16:creationId xmlns:a16="http://schemas.microsoft.com/office/drawing/2014/main" id="{28869A8D-78EB-4EDC-B4FC-4EACADA68FB4}"/>
                </a:ext>
              </a:extLst>
            </p:cNvPr>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 Copyright IBM Corporation 2020               </a:t>
              </a:r>
            </a:p>
          </p:txBody>
        </p:sp>
        <p:sp>
          <p:nvSpPr>
            <p:cNvPr id="22" name="Date Placeholder 2">
              <a:extLst>
                <a:ext uri="{FF2B5EF4-FFF2-40B4-BE49-F238E27FC236}">
                  <a16:creationId xmlns:a16="http://schemas.microsoft.com/office/drawing/2014/main" id="{A8B1F62F-3009-4910-A54B-A2CFA75AFCD2}"/>
                </a:ext>
              </a:extLst>
            </p:cNvPr>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r" fontAlgn="auto">
                <a:spcBef>
                  <a:spcPts val="0"/>
                </a:spcBef>
                <a:spcAft>
                  <a:spcPts val="0"/>
                </a:spcAft>
                <a:tabLst/>
                <a:defRPr/>
              </a:pPr>
              <a:r>
                <a:rPr lang="en-US" sz="799" b="0" i="0" dirty="0">
                  <a:solidFill>
                    <a:schemeClr val="tx1">
                      <a:alpha val="60000"/>
                    </a:schemeClr>
                  </a:solidFill>
                  <a:latin typeface="IBM Plex Sans" charset="0"/>
                  <a:ea typeface="IBM Plex Sans" charset="0"/>
                  <a:cs typeface="IBM Plex Sans" charset="0"/>
                </a:rPr>
                <a:t> </a:t>
              </a:r>
              <a:fld id="{7C9968D1-C8E5-4FE3-AED4-7D4518C301B3}" type="datetime3">
                <a:rPr lang="en-US" sz="799" b="0" i="0" smtClean="0">
                  <a:solidFill>
                    <a:schemeClr val="tx1">
                      <a:alpha val="60000"/>
                    </a:schemeClr>
                  </a:solidFill>
                  <a:latin typeface="IBM Plex Sans" charset="0"/>
                  <a:ea typeface="IBM Plex Sans" charset="0"/>
                  <a:cs typeface="IBM Plex Sans" charset="0"/>
                </a:rPr>
                <a:pPr marL="0" indent="0" algn="r" fontAlgn="auto">
                  <a:spcBef>
                    <a:spcPts val="0"/>
                  </a:spcBef>
                  <a:spcAft>
                    <a:spcPts val="0"/>
                  </a:spcAft>
                  <a:tabLst/>
                  <a:defRPr/>
                </a:pPr>
                <a:t>20 July 2022</a:t>
              </a:fld>
              <a:endParaRPr lang="en-US" sz="799" b="0" i="0" dirty="0">
                <a:solidFill>
                  <a:schemeClr val="tx1">
                    <a:alpha val="60000"/>
                  </a:schemeClr>
                </a:solidFill>
                <a:latin typeface="IBM Plex Sans" charset="0"/>
                <a:ea typeface="IBM Plex Sans" charset="0"/>
                <a:cs typeface="IBM Plex Sans" charset="0"/>
              </a:endParaRPr>
            </a:p>
          </p:txBody>
        </p:sp>
      </p:grpSp>
    </p:spTree>
    <p:extLst>
      <p:ext uri="{BB962C8B-B14F-4D97-AF65-F5344CB8AC3E}">
        <p14:creationId xmlns:p14="http://schemas.microsoft.com/office/powerpoint/2010/main" val="2951134283"/>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3-10_Title and Content">
    <p:spTree>
      <p:nvGrpSpPr>
        <p:cNvPr id="1" name=""/>
        <p:cNvGrpSpPr/>
        <p:nvPr/>
      </p:nvGrpSpPr>
      <p:grpSpPr>
        <a:xfrm>
          <a:off x="0" y="0"/>
          <a:ext cx="0" cy="0"/>
          <a:chOff x="0" y="0"/>
          <a:chExt cx="0" cy="0"/>
        </a:xfrm>
      </p:grpSpPr>
      <p:sp>
        <p:nvSpPr>
          <p:cNvPr id="4" name="Rectangle 3"/>
          <p:cNvSpPr/>
          <p:nvPr userDrawn="1"/>
        </p:nvSpPr>
        <p:spPr>
          <a:xfrm>
            <a:off x="7315200" y="0"/>
            <a:ext cx="7315200" cy="8229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b="0" i="0" dirty="0">
              <a:latin typeface="Arial Regular" charset="0"/>
            </a:endParaRPr>
          </a:p>
        </p:txBody>
      </p:sp>
      <p:sp>
        <p:nvSpPr>
          <p:cNvPr id="2" name="Title 1"/>
          <p:cNvSpPr>
            <a:spLocks noGrp="1"/>
          </p:cNvSpPr>
          <p:nvPr>
            <p:ph type="title"/>
          </p:nvPr>
        </p:nvSpPr>
        <p:spPr/>
        <p:txBody>
          <a:bodyPr>
            <a:noAutofit/>
          </a:bodyPr>
          <a:lstStyle/>
          <a:p>
            <a:r>
              <a:rPr lang="en-US" dirty="0"/>
              <a:t>Click to edit Master title style</a:t>
            </a:r>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3606825" y="7818136"/>
            <a:ext cx="566118" cy="228600"/>
          </a:xfrm>
          <a:prstGeom prst="rect">
            <a:avLst/>
          </a:prstGeom>
        </p:spPr>
      </p:pic>
      <p:sp>
        <p:nvSpPr>
          <p:cNvPr id="9" name="Text Placeholder 23"/>
          <p:cNvSpPr>
            <a:spLocks noGrp="1"/>
          </p:cNvSpPr>
          <p:nvPr>
            <p:ph type="body" sz="quarter" idx="14" hasCustomPrompt="1"/>
          </p:nvPr>
        </p:nvSpPr>
        <p:spPr>
          <a:xfrm>
            <a:off x="457200" y="7342632"/>
            <a:ext cx="6583680" cy="457200"/>
          </a:xfrm>
          <a:prstGeom prst="rect">
            <a:avLst/>
          </a:prstGeo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0"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3" name="Content Placeholder 2"/>
          <p:cNvSpPr>
            <a:spLocks noGrp="1"/>
          </p:cNvSpPr>
          <p:nvPr>
            <p:ph idx="1"/>
          </p:nvPr>
        </p:nvSpPr>
        <p:spPr>
          <a:xfrm>
            <a:off x="454858" y="2057400"/>
            <a:ext cx="658368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4" name="Content Placeholder 2"/>
          <p:cNvSpPr>
            <a:spLocks noGrp="1"/>
          </p:cNvSpPr>
          <p:nvPr>
            <p:ph idx="13"/>
          </p:nvPr>
        </p:nvSpPr>
        <p:spPr>
          <a:xfrm>
            <a:off x="7589520" y="2057400"/>
            <a:ext cx="658368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Tree>
    <p:extLst>
      <p:ext uri="{BB962C8B-B14F-4D97-AF65-F5344CB8AC3E}">
        <p14:creationId xmlns:p14="http://schemas.microsoft.com/office/powerpoint/2010/main" val="226370507"/>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4" name="Rectangle 3"/>
          <p:cNvSpPr/>
          <p:nvPr userDrawn="1"/>
        </p:nvSpPr>
        <p:spPr>
          <a:xfrm>
            <a:off x="7315200" y="0"/>
            <a:ext cx="7315200" cy="8229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b="0" i="0" dirty="0">
              <a:latin typeface="Arial Regular" charset="0"/>
            </a:endParaRPr>
          </a:p>
        </p:txBody>
      </p:sp>
      <p:sp>
        <p:nvSpPr>
          <p:cNvPr id="2" name="Title 1"/>
          <p:cNvSpPr>
            <a:spLocks noGrp="1"/>
          </p:cNvSpPr>
          <p:nvPr>
            <p:ph type="title"/>
          </p:nvPr>
        </p:nvSpPr>
        <p:spPr/>
        <p:txBody>
          <a:bodyPr>
            <a:noAutofit/>
          </a:bodyPr>
          <a:lstStyle/>
          <a:p>
            <a:r>
              <a:rPr lang="en-US" dirty="0"/>
              <a:t>Click to edit Master title style</a:t>
            </a:r>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3606826" y="7818136"/>
            <a:ext cx="566116" cy="228600"/>
          </a:xfrm>
          <a:prstGeom prst="rect">
            <a:avLst/>
          </a:prstGeom>
        </p:spPr>
      </p:pic>
      <p:sp>
        <p:nvSpPr>
          <p:cNvPr id="9" name="Text Placeholder 23"/>
          <p:cNvSpPr>
            <a:spLocks noGrp="1"/>
          </p:cNvSpPr>
          <p:nvPr>
            <p:ph type="body" sz="quarter" idx="14" hasCustomPrompt="1"/>
          </p:nvPr>
        </p:nvSpPr>
        <p:spPr>
          <a:xfrm>
            <a:off x="457200" y="7342632"/>
            <a:ext cx="6583680" cy="457200"/>
          </a:xfrm>
          <a:prstGeom prst="rect">
            <a:avLst/>
          </a:prstGeo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1"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3" name="Content Placeholder 2"/>
          <p:cNvSpPr>
            <a:spLocks noGrp="1"/>
          </p:cNvSpPr>
          <p:nvPr>
            <p:ph idx="1"/>
          </p:nvPr>
        </p:nvSpPr>
        <p:spPr>
          <a:xfrm>
            <a:off x="454858" y="2057400"/>
            <a:ext cx="658368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4" name="Content Placeholder 2"/>
          <p:cNvSpPr>
            <a:spLocks noGrp="1"/>
          </p:cNvSpPr>
          <p:nvPr>
            <p:ph idx="13"/>
          </p:nvPr>
        </p:nvSpPr>
        <p:spPr>
          <a:xfrm>
            <a:off x="7589520" y="2057400"/>
            <a:ext cx="6583680" cy="5257800"/>
          </a:xfrm>
        </p:spPr>
        <p:txBody>
          <a:bodyPr lIns="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Tree>
    <p:extLst>
      <p:ext uri="{BB962C8B-B14F-4D97-AF65-F5344CB8AC3E}">
        <p14:creationId xmlns:p14="http://schemas.microsoft.com/office/powerpoint/2010/main" val="571125649"/>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4" name="Rectangle 3"/>
          <p:cNvSpPr/>
          <p:nvPr userDrawn="1"/>
        </p:nvSpPr>
        <p:spPr>
          <a:xfrm>
            <a:off x="7315200" y="0"/>
            <a:ext cx="7315200" cy="8229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b="0" i="0" dirty="0">
              <a:latin typeface="Arial Regular" charset="0"/>
            </a:endParaRPr>
          </a:p>
        </p:txBody>
      </p:sp>
      <p:sp>
        <p:nvSpPr>
          <p:cNvPr id="2" name="Title 1"/>
          <p:cNvSpPr>
            <a:spLocks noGrp="1"/>
          </p:cNvSpPr>
          <p:nvPr>
            <p:ph type="title"/>
          </p:nvPr>
        </p:nvSpPr>
        <p:spPr/>
        <p:txBody>
          <a:bodyPr>
            <a:noAutofit/>
          </a:bodyPr>
          <a:lstStyle/>
          <a:p>
            <a:r>
              <a:rPr lang="en-US" dirty="0"/>
              <a:t>Click to edit Master title style</a:t>
            </a:r>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3606825" y="7818136"/>
            <a:ext cx="566118" cy="228601"/>
          </a:xfrm>
          <a:prstGeom prst="rect">
            <a:avLst/>
          </a:prstGeom>
        </p:spPr>
      </p:pic>
      <p:pic>
        <p:nvPicPr>
          <p:cNvPr id="9" name="Picture 8"/>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3606826" y="7818136"/>
            <a:ext cx="566116" cy="228600"/>
          </a:xfrm>
          <a:prstGeom prst="rect">
            <a:avLst/>
          </a:prstGeom>
        </p:spPr>
      </p:pic>
      <p:sp>
        <p:nvSpPr>
          <p:cNvPr id="11"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4" name="Content Placeholder 2"/>
          <p:cNvSpPr>
            <a:spLocks noGrp="1"/>
          </p:cNvSpPr>
          <p:nvPr>
            <p:ph idx="1"/>
          </p:nvPr>
        </p:nvSpPr>
        <p:spPr>
          <a:xfrm>
            <a:off x="454858" y="2057400"/>
            <a:ext cx="658368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5" name="Content Placeholder 2"/>
          <p:cNvSpPr>
            <a:spLocks noGrp="1"/>
          </p:cNvSpPr>
          <p:nvPr>
            <p:ph idx="13"/>
          </p:nvPr>
        </p:nvSpPr>
        <p:spPr>
          <a:xfrm>
            <a:off x="7589520" y="2057400"/>
            <a:ext cx="6583680" cy="5257800"/>
          </a:xfrm>
        </p:spPr>
        <p:txBody>
          <a:bodyPr lIns="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2" name="Text Placeholder 23"/>
          <p:cNvSpPr>
            <a:spLocks noGrp="1"/>
          </p:cNvSpPr>
          <p:nvPr>
            <p:ph type="body" sz="quarter" idx="14" hasCustomPrompt="1"/>
          </p:nvPr>
        </p:nvSpPr>
        <p:spPr>
          <a:xfrm>
            <a:off x="457200" y="7342632"/>
            <a:ext cx="6583680" cy="457200"/>
          </a:xfrm>
          <a:prstGeom prst="rect">
            <a:avLst/>
          </a:prstGeo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Tree>
    <p:extLst>
      <p:ext uri="{BB962C8B-B14F-4D97-AF65-F5344CB8AC3E}">
        <p14:creationId xmlns:p14="http://schemas.microsoft.com/office/powerpoint/2010/main" val="1995731622"/>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obj">
  <p:cSld name="標題及內容">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Rectangle 6">
            <a:extLst>
              <a:ext uri="{FF2B5EF4-FFF2-40B4-BE49-F238E27FC236}">
                <a16:creationId xmlns:a16="http://schemas.microsoft.com/office/drawing/2014/main" id="{2F9B9FE1-B23B-4972-A860-9CA19277BFB2}"/>
              </a:ext>
            </a:extLst>
          </p:cNvPr>
          <p:cNvSpPr>
            <a:spLocks noGrp="1" noChangeArrowheads="1"/>
          </p:cNvSpPr>
          <p:nvPr>
            <p:ph type="ftr" sz="quarter" idx="10"/>
          </p:nvPr>
        </p:nvSpPr>
        <p:spPr>
          <a:ln/>
        </p:spPr>
        <p:txBody>
          <a:bodyPr/>
          <a:lstStyle>
            <a:lvl1pPr>
              <a:defRPr/>
            </a:lvl1pPr>
          </a:lstStyle>
          <a:p>
            <a:pPr>
              <a:defRPr/>
            </a:pPr>
            <a:endParaRPr lang="en-US" altLang="zh-TW"/>
          </a:p>
        </p:txBody>
      </p:sp>
      <p:sp>
        <p:nvSpPr>
          <p:cNvPr id="5" name="Rectangle 7">
            <a:extLst>
              <a:ext uri="{FF2B5EF4-FFF2-40B4-BE49-F238E27FC236}">
                <a16:creationId xmlns:a16="http://schemas.microsoft.com/office/drawing/2014/main" id="{AF70C616-537A-4BCC-BB90-94B9DEF116A5}"/>
              </a:ext>
            </a:extLst>
          </p:cNvPr>
          <p:cNvSpPr>
            <a:spLocks noGrp="1" noChangeArrowheads="1"/>
          </p:cNvSpPr>
          <p:nvPr>
            <p:ph type="sldNum" sz="quarter" idx="11"/>
          </p:nvPr>
        </p:nvSpPr>
        <p:spPr>
          <a:ln/>
        </p:spPr>
        <p:txBody>
          <a:bodyPr/>
          <a:lstStyle>
            <a:lvl1pPr>
              <a:defRPr/>
            </a:lvl1pPr>
          </a:lstStyle>
          <a:p>
            <a:pPr>
              <a:defRPr/>
            </a:pPr>
            <a:fld id="{31223995-FB14-4342-89AE-F73E79BB7DE9}" type="slidenum">
              <a:rPr lang="zh-TW" altLang="en-US"/>
              <a:pPr>
                <a:defRPr/>
              </a:pPr>
              <a:t>‹#›</a:t>
            </a:fld>
            <a:endParaRPr lang="en-US" altLang="zh-TW"/>
          </a:p>
        </p:txBody>
      </p:sp>
    </p:spTree>
    <p:extLst>
      <p:ext uri="{BB962C8B-B14F-4D97-AF65-F5344CB8AC3E}">
        <p14:creationId xmlns:p14="http://schemas.microsoft.com/office/powerpoint/2010/main" val="887077905"/>
      </p:ext>
    </p:extLst>
  </p:cSld>
  <p:clrMapOvr>
    <a:masterClrMapping/>
  </p:clrMapOvr>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Divider">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3606825" y="7818136"/>
            <a:ext cx="566118" cy="228600"/>
          </a:xfrm>
          <a:prstGeom prst="rect">
            <a:avLst/>
          </a:prstGeom>
        </p:spPr>
      </p:pic>
      <p:grpSp>
        <p:nvGrpSpPr>
          <p:cNvPr id="20" name="Group 19"/>
          <p:cNvGrpSpPr/>
          <p:nvPr userDrawn="1"/>
        </p:nvGrpSpPr>
        <p:grpSpPr>
          <a:xfrm>
            <a:off x="914401" y="7899656"/>
            <a:ext cx="2713350" cy="220571"/>
            <a:chOff x="914400" y="7899655"/>
            <a:chExt cx="2713350" cy="220571"/>
          </a:xfrm>
        </p:grpSpPr>
        <p:sp>
          <p:nvSpPr>
            <p:cNvPr id="21"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a:t>
              </a:r>
              <a:r>
                <a:rPr lang="en-US" sz="400" b="0" i="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2018 IBM Corporation</a:t>
              </a:r>
              <a:r>
                <a:rPr lang="en-US" sz="799" b="0" i="0" baseline="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 </a:t>
              </a:r>
            </a:p>
          </p:txBody>
        </p:sp>
        <p:sp>
          <p:nvSpPr>
            <p:cNvPr id="22"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alpha val="60000"/>
                    </a:schemeClr>
                  </a:solidFill>
                  <a:latin typeface="IBM Plex Sans" charset="0"/>
                  <a:ea typeface="IBM Plex Sans" charset="0"/>
                  <a:cs typeface="IBM Plex Sans" charset="0"/>
                </a:rPr>
                <a:t> </a:t>
              </a:r>
              <a:fld id="{7C9968D1-C8E5-4FE3-AED4-7D4518C301B3}" type="datetime3">
                <a:rPr lang="en-US" sz="7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20 July 2022</a:t>
              </a:fld>
              <a:endParaRPr lang="en-US" sz="799" b="0" i="0" dirty="0">
                <a:solidFill>
                  <a:schemeClr val="bg2">
                    <a:alpha val="60000"/>
                  </a:schemeClr>
                </a:solidFill>
                <a:latin typeface="IBM Plex Sans" charset="0"/>
                <a:ea typeface="IBM Plex Sans" charset="0"/>
                <a:cs typeface="IBM Plex Sans" charset="0"/>
              </a:endParaRPr>
            </a:p>
          </p:txBody>
        </p:sp>
      </p:grpSp>
      <p:sp>
        <p:nvSpPr>
          <p:cNvPr id="23" name="Footer Placeholder 3"/>
          <p:cNvSpPr txBox="1">
            <a:spLocks/>
          </p:cNvSpPr>
          <p:nvPr userDrawn="1"/>
        </p:nvSpPr>
        <p:spPr>
          <a:xfrm>
            <a:off x="3886200" y="7900416"/>
            <a:ext cx="2284416" cy="219052"/>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IBM Services</a:t>
            </a:r>
          </a:p>
        </p:txBody>
      </p:sp>
      <p:sp>
        <p:nvSpPr>
          <p:cNvPr id="24" name="Slide Number Placeholder 2"/>
          <p:cNvSpPr txBox="1">
            <a:spLocks/>
          </p:cNvSpPr>
          <p:nvPr userDrawn="1"/>
        </p:nvSpPr>
        <p:spPr>
          <a:xfrm>
            <a:off x="454858" y="7893792"/>
            <a:ext cx="327880"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sp>
        <p:nvSpPr>
          <p:cNvPr id="11" name="Title 1"/>
          <p:cNvSpPr>
            <a:spLocks noGrp="1"/>
          </p:cNvSpPr>
          <p:nvPr>
            <p:ph type="title"/>
          </p:nvPr>
        </p:nvSpPr>
        <p:spPr>
          <a:xfrm>
            <a:off x="457200" y="685800"/>
            <a:ext cx="13716000" cy="1143000"/>
          </a:xfrm>
        </p:spPr>
        <p:txBody>
          <a:bodyPr/>
          <a:lstStyle/>
          <a:p>
            <a:r>
              <a:rPr lang="en-US" dirty="0"/>
              <a:t>Contents</a:t>
            </a:r>
          </a:p>
        </p:txBody>
      </p:sp>
      <p:pic>
        <p:nvPicPr>
          <p:cNvPr id="14" name="Picture 13"/>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3606823" y="7818136"/>
            <a:ext cx="566118" cy="228601"/>
          </a:xfrm>
          <a:prstGeom prst="rect">
            <a:avLst/>
          </a:prstGeom>
        </p:spPr>
      </p:pic>
      <p:sp>
        <p:nvSpPr>
          <p:cNvPr id="15" name="Content Placeholder 2"/>
          <p:cNvSpPr>
            <a:spLocks noGrp="1"/>
          </p:cNvSpPr>
          <p:nvPr>
            <p:ph idx="4294967295"/>
          </p:nvPr>
        </p:nvSpPr>
        <p:spPr>
          <a:xfrm>
            <a:off x="457200" y="2057400"/>
            <a:ext cx="6583680" cy="5257800"/>
          </a:xfrm>
        </p:spPr>
        <p:txBody>
          <a:bodyPr tIns="0"/>
          <a:lstStyle>
            <a:lvl1pPr marL="7134226" indent="-7132320" algn="just">
              <a:spcBef>
                <a:spcPts val="0"/>
              </a:spcBef>
              <a:defRPr/>
            </a:lvl1pPr>
          </a:lstStyle>
          <a:p>
            <a:pPr marL="5945188" indent="-5943600" algn="just">
              <a:spcBef>
                <a:spcPts val="0"/>
              </a:spcBef>
            </a:pPr>
            <a:r>
              <a:rPr lang="en-US" b="1" dirty="0"/>
              <a:t>Part One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r>
              <a:rPr lang="en-US" dirty="0"/>
              <a:t>Section Three	00</a:t>
            </a:r>
          </a:p>
          <a:p>
            <a:pPr marL="5945188" indent="-5943600" algn="just">
              <a:spcBef>
                <a:spcPts val="0"/>
              </a:spcBef>
            </a:pPr>
            <a:r>
              <a:rPr lang="en-US" dirty="0"/>
              <a:t>Section Four	00</a:t>
            </a:r>
          </a:p>
          <a:p>
            <a:pPr marL="5945188" indent="-5943600" algn="just">
              <a:spcBef>
                <a:spcPts val="0"/>
              </a:spcBef>
            </a:pPr>
            <a:endParaRPr lang="en-US" dirty="0"/>
          </a:p>
          <a:p>
            <a:pPr marL="5945188" indent="-5943600" algn="just">
              <a:spcBef>
                <a:spcPts val="0"/>
              </a:spcBef>
            </a:pPr>
            <a:r>
              <a:rPr lang="en-US" b="1" dirty="0"/>
              <a:t>Part Two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endParaRPr lang="en-US" dirty="0"/>
          </a:p>
          <a:p>
            <a:pPr marL="5945188" indent="-5943600" algn="just">
              <a:spcBef>
                <a:spcPts val="0"/>
              </a:spcBef>
            </a:pPr>
            <a:r>
              <a:rPr lang="en-US" b="1" dirty="0"/>
              <a:t>Part Three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r>
              <a:rPr lang="en-US" dirty="0"/>
              <a:t>Section Three	00</a:t>
            </a:r>
          </a:p>
          <a:p>
            <a:pPr marL="5945188" indent="-5943600" algn="just">
              <a:spcBef>
                <a:spcPts val="0"/>
              </a:spcBef>
            </a:pPr>
            <a:endParaRPr lang="en-US" dirty="0"/>
          </a:p>
        </p:txBody>
      </p:sp>
      <p:sp>
        <p:nvSpPr>
          <p:cNvPr id="16" name="Content Placeholder 3"/>
          <p:cNvSpPr>
            <a:spLocks noGrp="1"/>
          </p:cNvSpPr>
          <p:nvPr>
            <p:ph idx="4294967295"/>
          </p:nvPr>
        </p:nvSpPr>
        <p:spPr>
          <a:xfrm>
            <a:off x="7589520" y="2057400"/>
            <a:ext cx="6583680" cy="5257800"/>
          </a:xfrm>
        </p:spPr>
        <p:txBody>
          <a:bodyPr tIns="0"/>
          <a:lstStyle>
            <a:lvl1pPr marL="7134226" indent="-7132320" algn="just">
              <a:spcBef>
                <a:spcPts val="0"/>
              </a:spcBef>
              <a:defRPr/>
            </a:lvl1pPr>
          </a:lstStyle>
          <a:p>
            <a:pPr marL="5945188" indent="-5943600" algn="just">
              <a:spcBef>
                <a:spcPts val="0"/>
              </a:spcBef>
            </a:pPr>
            <a:r>
              <a:rPr lang="en-US" b="1" dirty="0"/>
              <a:t>Part Four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r>
              <a:rPr lang="en-US" dirty="0"/>
              <a:t>Section Three	00</a:t>
            </a:r>
          </a:p>
          <a:p>
            <a:pPr marL="5945188" indent="-5943600" algn="just">
              <a:spcBef>
                <a:spcPts val="0"/>
              </a:spcBef>
            </a:pPr>
            <a:endParaRPr lang="en-US" dirty="0"/>
          </a:p>
          <a:p>
            <a:pPr marL="5945188" indent="-5943600" algn="just">
              <a:spcBef>
                <a:spcPts val="0"/>
              </a:spcBef>
            </a:pPr>
            <a:r>
              <a:rPr lang="en-US" b="1" dirty="0"/>
              <a:t>Appendix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endParaRPr lang="en-US" dirty="0"/>
          </a:p>
          <a:p>
            <a:pPr marL="5945188" indent="-5943600" algn="just">
              <a:spcBef>
                <a:spcPts val="0"/>
              </a:spcBef>
            </a:pPr>
            <a:endParaRPr lang="en-US" dirty="0"/>
          </a:p>
        </p:txBody>
      </p:sp>
      <p:pic>
        <p:nvPicPr>
          <p:cNvPr id="12" name="图片 1">
            <a:extLst>
              <a:ext uri="{FF2B5EF4-FFF2-40B4-BE49-F238E27FC236}">
                <a16:creationId xmlns:a16="http://schemas.microsoft.com/office/drawing/2014/main" id="{6051276F-ADDB-FA43-828B-53B91665F3EC}"/>
              </a:ext>
            </a:extLst>
          </p:cNvPr>
          <p:cNvPicPr>
            <a:picLocks noChangeAspect="1" noChangeArrowheads="1"/>
          </p:cNvPicPr>
          <p:nvPr userDrawn="1"/>
        </p:nvPicPr>
        <p:blipFill>
          <a:blip r:embed="rId4" cstate="email">
            <a:extLst>
              <a:ext uri="{28A0092B-C50C-407E-A947-70E740481C1C}">
                <a14:useLocalDpi xmlns:a14="http://schemas.microsoft.com/office/drawing/2010/main"/>
              </a:ext>
            </a:extLst>
          </a:blip>
          <a:srcRect/>
          <a:stretch>
            <a:fillRect/>
          </a:stretch>
        </p:blipFill>
        <p:spPr bwMode="auto">
          <a:xfrm>
            <a:off x="12818398" y="7799832"/>
            <a:ext cx="648000" cy="3419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0329554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套版">
    <p:spTree>
      <p:nvGrpSpPr>
        <p:cNvPr id="1" name=""/>
        <p:cNvGrpSpPr/>
        <p:nvPr/>
      </p:nvGrpSpPr>
      <p:grpSpPr>
        <a:xfrm>
          <a:off x="0" y="0"/>
          <a:ext cx="0" cy="0"/>
          <a:chOff x="0" y="0"/>
          <a:chExt cx="0" cy="0"/>
        </a:xfrm>
      </p:grpSpPr>
      <p:sp>
        <p:nvSpPr>
          <p:cNvPr id="6" name="Rectangle 5"/>
          <p:cNvSpPr/>
          <p:nvPr userDrawn="1"/>
        </p:nvSpPr>
        <p:spPr>
          <a:xfrm flipV="1">
            <a:off x="0" y="2"/>
            <a:ext cx="14630400" cy="147229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350" b="0" i="0" dirty="0">
              <a:latin typeface="Arial Regular" charset="0"/>
            </a:endParaRPr>
          </a:p>
        </p:txBody>
      </p:sp>
      <p:sp>
        <p:nvSpPr>
          <p:cNvPr id="5" name="Text Placeholder 4"/>
          <p:cNvSpPr>
            <a:spLocks noGrp="1"/>
          </p:cNvSpPr>
          <p:nvPr>
            <p:ph type="body" sz="quarter" idx="11"/>
          </p:nvPr>
        </p:nvSpPr>
        <p:spPr>
          <a:xfrm>
            <a:off x="457200" y="265177"/>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7" name="Title 1"/>
          <p:cNvSpPr>
            <a:spLocks noGrp="1"/>
          </p:cNvSpPr>
          <p:nvPr>
            <p:ph type="title"/>
          </p:nvPr>
        </p:nvSpPr>
        <p:spPr>
          <a:xfrm>
            <a:off x="457200" y="685802"/>
            <a:ext cx="13716000" cy="1143001"/>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3567413732"/>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標題投影片">
    <p:spTree>
      <p:nvGrpSpPr>
        <p:cNvPr id="1" name=""/>
        <p:cNvGrpSpPr/>
        <p:nvPr/>
      </p:nvGrpSpPr>
      <p:grpSpPr>
        <a:xfrm>
          <a:off x="0" y="0"/>
          <a:ext cx="0" cy="0"/>
          <a:chOff x="0" y="0"/>
          <a:chExt cx="0" cy="0"/>
        </a:xfrm>
      </p:grpSpPr>
      <p:sp>
        <p:nvSpPr>
          <p:cNvPr id="4" name="日期版面配置區 3">
            <a:extLst>
              <a:ext uri="{FF2B5EF4-FFF2-40B4-BE49-F238E27FC236}">
                <a16:creationId xmlns:a16="http://schemas.microsoft.com/office/drawing/2014/main" id="{526C5EAB-4F5F-A346-8824-BCE6CC8921AD}"/>
              </a:ext>
            </a:extLst>
          </p:cNvPr>
          <p:cNvSpPr>
            <a:spLocks noGrp="1"/>
          </p:cNvSpPr>
          <p:nvPr>
            <p:ph type="dt" sz="half" idx="2"/>
          </p:nvPr>
        </p:nvSpPr>
        <p:spPr>
          <a:xfrm>
            <a:off x="731520" y="7627625"/>
            <a:ext cx="3413760" cy="438150"/>
          </a:xfrm>
          <a:prstGeom prst="rect">
            <a:avLst/>
          </a:prstGeom>
        </p:spPr>
        <p:txBody>
          <a:bodyPr vert="horz" lIns="91440" tIns="45720" rIns="91440" bIns="45720" rtlCol="0" anchor="ctr"/>
          <a:lstStyle>
            <a:lvl1pPr algn="l">
              <a:defRPr sz="1440">
                <a:solidFill>
                  <a:schemeClr val="tx1">
                    <a:tint val="75000"/>
                  </a:schemeClr>
                </a:solidFill>
                <a:latin typeface="IBM Plex Sans" panose="020B0503050203000203" pitchFamily="34" charset="77"/>
              </a:defRPr>
            </a:lvl1pPr>
          </a:lstStyle>
          <a:p>
            <a:endParaRPr lang="zh-TW" altLang="en-US"/>
          </a:p>
        </p:txBody>
      </p:sp>
      <p:sp>
        <p:nvSpPr>
          <p:cNvPr id="5" name="頁尾版面配置區 4">
            <a:extLst>
              <a:ext uri="{FF2B5EF4-FFF2-40B4-BE49-F238E27FC236}">
                <a16:creationId xmlns:a16="http://schemas.microsoft.com/office/drawing/2014/main" id="{1D1FCB41-3695-6340-949D-8F91345BC730}"/>
              </a:ext>
            </a:extLst>
          </p:cNvPr>
          <p:cNvSpPr>
            <a:spLocks noGrp="1"/>
          </p:cNvSpPr>
          <p:nvPr>
            <p:ph type="ftr" sz="quarter" idx="3"/>
          </p:nvPr>
        </p:nvSpPr>
        <p:spPr>
          <a:xfrm>
            <a:off x="4998721" y="7627625"/>
            <a:ext cx="4632960" cy="438150"/>
          </a:xfrm>
          <a:prstGeom prst="rect">
            <a:avLst/>
          </a:prstGeom>
        </p:spPr>
        <p:txBody>
          <a:bodyPr vert="horz" lIns="91440" tIns="45720" rIns="91440" bIns="45720" rtlCol="0" anchor="ctr"/>
          <a:lstStyle>
            <a:lvl1pPr algn="ctr">
              <a:defRPr sz="1440">
                <a:solidFill>
                  <a:schemeClr val="tx1">
                    <a:tint val="75000"/>
                  </a:schemeClr>
                </a:solidFill>
                <a:latin typeface="IBM Plex Sans" panose="020B0503050203000203" pitchFamily="34" charset="77"/>
              </a:defRPr>
            </a:lvl1pPr>
          </a:lstStyle>
          <a:p>
            <a:endParaRPr lang="zh-TW" altLang="en-US" dirty="0"/>
          </a:p>
        </p:txBody>
      </p:sp>
      <p:sp>
        <p:nvSpPr>
          <p:cNvPr id="7" name="內容版面配置區 2">
            <a:extLst>
              <a:ext uri="{FF2B5EF4-FFF2-40B4-BE49-F238E27FC236}">
                <a16:creationId xmlns:a16="http://schemas.microsoft.com/office/drawing/2014/main" id="{FDF9B913-677E-0440-8EF8-6F9FC8790B24}"/>
              </a:ext>
            </a:extLst>
          </p:cNvPr>
          <p:cNvSpPr>
            <a:spLocks noGrp="1"/>
          </p:cNvSpPr>
          <p:nvPr>
            <p:ph idx="1"/>
          </p:nvPr>
        </p:nvSpPr>
        <p:spPr>
          <a:xfrm>
            <a:off x="731521" y="1920245"/>
            <a:ext cx="13167360" cy="5431156"/>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8" name="標題版面配置區 1">
            <a:extLst>
              <a:ext uri="{FF2B5EF4-FFF2-40B4-BE49-F238E27FC236}">
                <a16:creationId xmlns:a16="http://schemas.microsoft.com/office/drawing/2014/main" id="{A1A82A5C-97A9-644C-A618-C16F32DF67C0}"/>
              </a:ext>
            </a:extLst>
          </p:cNvPr>
          <p:cNvSpPr>
            <a:spLocks noGrp="1"/>
          </p:cNvSpPr>
          <p:nvPr>
            <p:ph type="title"/>
          </p:nvPr>
        </p:nvSpPr>
        <p:spPr>
          <a:xfrm>
            <a:off x="731521" y="8154"/>
            <a:ext cx="13167360" cy="1371600"/>
          </a:xfrm>
          <a:prstGeom prst="rect">
            <a:avLst/>
          </a:prstGeom>
        </p:spPr>
        <p:txBody>
          <a:bodyPr vert="horz" lIns="91440" tIns="45720" rIns="91440" bIns="45720" rtlCol="0" anchor="ctr">
            <a:normAutofit/>
          </a:bodyPr>
          <a:lstStyle/>
          <a:p>
            <a:r>
              <a:rPr lang="zh-TW" altLang="en-US" dirty="0"/>
              <a:t>按一下以編輯母片標題樣式</a:t>
            </a:r>
          </a:p>
        </p:txBody>
      </p:sp>
    </p:spTree>
    <p:extLst>
      <p:ext uri="{BB962C8B-B14F-4D97-AF65-F5344CB8AC3E}">
        <p14:creationId xmlns:p14="http://schemas.microsoft.com/office/powerpoint/2010/main" val="13009820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3-10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zh-TW" altLang="en-US"/>
              <a:t>按一下以編輯母片標題樣式</a:t>
            </a:r>
            <a:endParaRPr lang="en-US" dirty="0"/>
          </a:p>
        </p:txBody>
      </p:sp>
      <p:pic>
        <p:nvPicPr>
          <p:cNvPr id="8" name="Picture 7"/>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13606825" y="7818136"/>
            <a:ext cx="566118" cy="228600"/>
          </a:xfrm>
          <a:prstGeom prst="rect">
            <a:avLst/>
          </a:prstGeom>
        </p:spPr>
      </p:pic>
      <p:sp>
        <p:nvSpPr>
          <p:cNvPr id="9" name="Text Placeholder 23"/>
          <p:cNvSpPr>
            <a:spLocks noGrp="1"/>
          </p:cNvSpPr>
          <p:nvPr>
            <p:ph type="body" sz="quarter" idx="14" hasCustomPrompt="1"/>
          </p:nvPr>
        </p:nvSpPr>
        <p:spPr>
          <a:xfrm>
            <a:off x="457200" y="7342632"/>
            <a:ext cx="6583680" cy="457200"/>
          </a:xfrm>
          <a:prstGeom prst="rect">
            <a:avLst/>
          </a:prstGeo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3" name="Content Placeholder 2"/>
          <p:cNvSpPr>
            <a:spLocks noGrp="1"/>
          </p:cNvSpPr>
          <p:nvPr>
            <p:ph idx="1"/>
          </p:nvPr>
        </p:nvSpPr>
        <p:spPr>
          <a:xfrm>
            <a:off x="454858" y="2057400"/>
            <a:ext cx="658368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zh-TW" altLang="en-US"/>
              <a:t>按一下以編輯母片文字樣式</a:t>
            </a:r>
          </a:p>
        </p:txBody>
      </p:sp>
      <p:sp>
        <p:nvSpPr>
          <p:cNvPr id="14" name="Content Placeholder 2"/>
          <p:cNvSpPr>
            <a:spLocks noGrp="1"/>
          </p:cNvSpPr>
          <p:nvPr>
            <p:ph idx="13"/>
          </p:nvPr>
        </p:nvSpPr>
        <p:spPr>
          <a:xfrm>
            <a:off x="7589520" y="2057400"/>
            <a:ext cx="658368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zh-TW" altLang="en-US"/>
              <a:t>按一下以編輯母片文字樣式</a:t>
            </a:r>
          </a:p>
        </p:txBody>
      </p:sp>
    </p:spTree>
    <p:extLst>
      <p:ext uri="{BB962C8B-B14F-4D97-AF65-F5344CB8AC3E}">
        <p14:creationId xmlns:p14="http://schemas.microsoft.com/office/powerpoint/2010/main" val="38822388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投影片編號版面配置區 3"/>
          <p:cNvSpPr>
            <a:spLocks noGrp="1"/>
          </p:cNvSpPr>
          <p:nvPr>
            <p:ph type="sldNum" sz="quarter" idx="10"/>
          </p:nvPr>
        </p:nvSpPr>
        <p:spPr/>
        <p:txBody>
          <a:bodyPr/>
          <a:lstStyle>
            <a:lvl1pPr>
              <a:defRPr/>
            </a:lvl1pPr>
          </a:lstStyle>
          <a:p>
            <a:fld id="{0E753F2D-8834-490B-8F7C-69EDE4C23474}" type="slidenum">
              <a:rPr lang="en-US" altLang="zh-TW"/>
              <a:pPr/>
              <a:t>‹#›</a:t>
            </a:fld>
            <a:endParaRPr lang="en-US" altLang="zh-TW"/>
          </a:p>
        </p:txBody>
      </p:sp>
    </p:spTree>
    <p:extLst>
      <p:ext uri="{BB962C8B-B14F-4D97-AF65-F5344CB8AC3E}">
        <p14:creationId xmlns:p14="http://schemas.microsoft.com/office/powerpoint/2010/main" val="24365881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3.xml"/><Relationship Id="rId3" Type="http://schemas.openxmlformats.org/officeDocument/2006/relationships/slideLayout" Target="../slideLayouts/slideLayout28.xml"/><Relationship Id="rId7" Type="http://schemas.openxmlformats.org/officeDocument/2006/relationships/slideLayout" Target="../slideLayouts/slideLayout32.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slideLayout" Target="../slideLayouts/slideLayout31.xml"/><Relationship Id="rId5" Type="http://schemas.openxmlformats.org/officeDocument/2006/relationships/slideLayout" Target="../slideLayouts/slideLayout30.xml"/><Relationship Id="rId10" Type="http://schemas.openxmlformats.org/officeDocument/2006/relationships/image" Target="../media/image1.png"/><Relationship Id="rId4" Type="http://schemas.openxmlformats.org/officeDocument/2006/relationships/slideLayout" Target="../slideLayouts/slideLayout29.xml"/><Relationship Id="rId9"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35.xml"/><Relationship Id="rId1" Type="http://schemas.openxmlformats.org/officeDocument/2006/relationships/slideLayout" Target="../slideLayouts/slideLayout34.xml"/><Relationship Id="rId5" Type="http://schemas.openxmlformats.org/officeDocument/2006/relationships/image" Target="../media/image2.png"/><Relationship Id="rId4" Type="http://schemas.openxmlformats.org/officeDocument/2006/relationships/image" Target="../media/image1.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3.xml"/><Relationship Id="rId3" Type="http://schemas.openxmlformats.org/officeDocument/2006/relationships/slideLayout" Target="../slideLayouts/slideLayout38.xml"/><Relationship Id="rId7" Type="http://schemas.openxmlformats.org/officeDocument/2006/relationships/slideLayout" Target="../slideLayouts/slideLayout42.xml"/><Relationship Id="rId12" Type="http://schemas.openxmlformats.org/officeDocument/2006/relationships/image" Target="../media/image1.png"/><Relationship Id="rId2" Type="http://schemas.openxmlformats.org/officeDocument/2006/relationships/slideLayout" Target="../slideLayouts/slideLayout37.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theme" Target="../theme/theme4.xml"/><Relationship Id="rId5" Type="http://schemas.openxmlformats.org/officeDocument/2006/relationships/slideLayout" Target="../slideLayouts/slideLayout40.xml"/><Relationship Id="rId10" Type="http://schemas.openxmlformats.org/officeDocument/2006/relationships/slideLayout" Target="../slideLayouts/slideLayout45.xml"/><Relationship Id="rId4" Type="http://schemas.openxmlformats.org/officeDocument/2006/relationships/slideLayout" Target="../slideLayouts/slideLayout39.xml"/><Relationship Id="rId9" Type="http://schemas.openxmlformats.org/officeDocument/2006/relationships/slideLayout" Target="../slideLayouts/slideLayout44.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48.xml"/><Relationship Id="rId7" Type="http://schemas.openxmlformats.org/officeDocument/2006/relationships/image" Target="../media/image2.png"/><Relationship Id="rId2" Type="http://schemas.openxmlformats.org/officeDocument/2006/relationships/slideLayout" Target="../slideLayouts/slideLayout47.xml"/><Relationship Id="rId1" Type="http://schemas.openxmlformats.org/officeDocument/2006/relationships/slideLayout" Target="../slideLayouts/slideLayout46.xml"/><Relationship Id="rId6" Type="http://schemas.openxmlformats.org/officeDocument/2006/relationships/image" Target="../media/image9.png"/><Relationship Id="rId5" Type="http://schemas.openxmlformats.org/officeDocument/2006/relationships/theme" Target="../theme/theme5.xml"/><Relationship Id="rId4" Type="http://schemas.openxmlformats.org/officeDocument/2006/relationships/slideLayout" Target="../slideLayouts/slideLayout49.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57.xml"/><Relationship Id="rId13" Type="http://schemas.openxmlformats.org/officeDocument/2006/relationships/slideLayout" Target="../slideLayouts/slideLayout62.xml"/><Relationship Id="rId18" Type="http://schemas.openxmlformats.org/officeDocument/2006/relationships/slideLayout" Target="../slideLayouts/slideLayout67.xml"/><Relationship Id="rId26" Type="http://schemas.openxmlformats.org/officeDocument/2006/relationships/slideLayout" Target="../slideLayouts/slideLayout75.xml"/><Relationship Id="rId3" Type="http://schemas.openxmlformats.org/officeDocument/2006/relationships/slideLayout" Target="../slideLayouts/slideLayout52.xml"/><Relationship Id="rId21" Type="http://schemas.openxmlformats.org/officeDocument/2006/relationships/slideLayout" Target="../slideLayouts/slideLayout70.xml"/><Relationship Id="rId7" Type="http://schemas.openxmlformats.org/officeDocument/2006/relationships/slideLayout" Target="../slideLayouts/slideLayout56.xml"/><Relationship Id="rId12" Type="http://schemas.openxmlformats.org/officeDocument/2006/relationships/slideLayout" Target="../slideLayouts/slideLayout61.xml"/><Relationship Id="rId17" Type="http://schemas.openxmlformats.org/officeDocument/2006/relationships/slideLayout" Target="../slideLayouts/slideLayout66.xml"/><Relationship Id="rId25" Type="http://schemas.openxmlformats.org/officeDocument/2006/relationships/slideLayout" Target="../slideLayouts/slideLayout74.xml"/><Relationship Id="rId2" Type="http://schemas.openxmlformats.org/officeDocument/2006/relationships/slideLayout" Target="../slideLayouts/slideLayout51.xml"/><Relationship Id="rId16" Type="http://schemas.openxmlformats.org/officeDocument/2006/relationships/slideLayout" Target="../slideLayouts/slideLayout65.xml"/><Relationship Id="rId20" Type="http://schemas.openxmlformats.org/officeDocument/2006/relationships/slideLayout" Target="../slideLayouts/slideLayout69.xml"/><Relationship Id="rId29" Type="http://schemas.openxmlformats.org/officeDocument/2006/relationships/theme" Target="../theme/theme6.xml"/><Relationship Id="rId1" Type="http://schemas.openxmlformats.org/officeDocument/2006/relationships/slideLayout" Target="../slideLayouts/slideLayout50.xml"/><Relationship Id="rId6" Type="http://schemas.openxmlformats.org/officeDocument/2006/relationships/slideLayout" Target="../slideLayouts/slideLayout55.xml"/><Relationship Id="rId11" Type="http://schemas.openxmlformats.org/officeDocument/2006/relationships/slideLayout" Target="../slideLayouts/slideLayout60.xml"/><Relationship Id="rId24" Type="http://schemas.openxmlformats.org/officeDocument/2006/relationships/slideLayout" Target="../slideLayouts/slideLayout73.xml"/><Relationship Id="rId5" Type="http://schemas.openxmlformats.org/officeDocument/2006/relationships/slideLayout" Target="../slideLayouts/slideLayout54.xml"/><Relationship Id="rId15" Type="http://schemas.openxmlformats.org/officeDocument/2006/relationships/slideLayout" Target="../slideLayouts/slideLayout64.xml"/><Relationship Id="rId23" Type="http://schemas.openxmlformats.org/officeDocument/2006/relationships/slideLayout" Target="../slideLayouts/slideLayout72.xml"/><Relationship Id="rId28" Type="http://schemas.openxmlformats.org/officeDocument/2006/relationships/slideLayout" Target="../slideLayouts/slideLayout77.xml"/><Relationship Id="rId10" Type="http://schemas.openxmlformats.org/officeDocument/2006/relationships/slideLayout" Target="../slideLayouts/slideLayout59.xml"/><Relationship Id="rId19" Type="http://schemas.openxmlformats.org/officeDocument/2006/relationships/slideLayout" Target="../slideLayouts/slideLayout68.xml"/><Relationship Id="rId31" Type="http://schemas.openxmlformats.org/officeDocument/2006/relationships/image" Target="../media/image2.png"/><Relationship Id="rId4" Type="http://schemas.openxmlformats.org/officeDocument/2006/relationships/slideLayout" Target="../slideLayouts/slideLayout53.xml"/><Relationship Id="rId9" Type="http://schemas.openxmlformats.org/officeDocument/2006/relationships/slideLayout" Target="../slideLayouts/slideLayout58.xml"/><Relationship Id="rId14" Type="http://schemas.openxmlformats.org/officeDocument/2006/relationships/slideLayout" Target="../slideLayouts/slideLayout63.xml"/><Relationship Id="rId22" Type="http://schemas.openxmlformats.org/officeDocument/2006/relationships/slideLayout" Target="../slideLayouts/slideLayout71.xml"/><Relationship Id="rId27" Type="http://schemas.openxmlformats.org/officeDocument/2006/relationships/slideLayout" Target="../slideLayouts/slideLayout76.xml"/><Relationship Id="rId30" Type="http://schemas.openxmlformats.org/officeDocument/2006/relationships/image" Target="../media/image10.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685800"/>
            <a:ext cx="6583680" cy="1143000"/>
          </a:xfrm>
          <a:prstGeom prst="rect">
            <a:avLst/>
          </a:prstGeom>
        </p:spPr>
        <p:txBody>
          <a:bodyPr vert="horz" lIns="0" tIns="0" rIns="0" bIns="0" rtlCol="0" anchor="t">
            <a:noAutofit/>
          </a:bodyPr>
          <a:lstStyle/>
          <a:p>
            <a:r>
              <a:rPr lang="en-US" dirty="0"/>
              <a:t>Click to edit Master title style</a:t>
            </a:r>
          </a:p>
        </p:txBody>
      </p:sp>
      <p:sp>
        <p:nvSpPr>
          <p:cNvPr id="3" name="Text Placeholder 2"/>
          <p:cNvSpPr>
            <a:spLocks noGrp="1"/>
          </p:cNvSpPr>
          <p:nvPr>
            <p:ph type="body" idx="1"/>
          </p:nvPr>
        </p:nvSpPr>
        <p:spPr>
          <a:xfrm>
            <a:off x="457200" y="2057400"/>
            <a:ext cx="6583680" cy="2138727"/>
          </a:xfrm>
          <a:prstGeom prst="rect">
            <a:avLst/>
          </a:prstGeom>
        </p:spPr>
        <p:txBody>
          <a:bodyPr vert="horz" lIns="0" tIns="228600" rIns="0" bIns="0" rtlCol="0" anchor="t">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8" name="Group 7"/>
          <p:cNvGrpSpPr/>
          <p:nvPr userDrawn="1"/>
        </p:nvGrpSpPr>
        <p:grpSpPr>
          <a:xfrm>
            <a:off x="914400" y="7899655"/>
            <a:ext cx="2621910" cy="220571"/>
            <a:chOff x="914400" y="7899655"/>
            <a:chExt cx="2621910" cy="220571"/>
          </a:xfrm>
        </p:grpSpPr>
        <p:sp>
          <p:nvSpPr>
            <p:cNvPr id="9"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0"/>
                </a:spcBef>
                <a:spcAft>
                  <a:spcPts val="0"/>
                </a:spcAft>
                <a:buClrTx/>
                <a:buSzTx/>
                <a:buFontTx/>
                <a:buNone/>
                <a:tabLst/>
                <a:defRPr/>
              </a:pPr>
              <a:r>
                <a:rPr lang="zh-TW" altLang="en-US" sz="799" b="0" i="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IBM Services</a:t>
              </a:r>
            </a:p>
          </p:txBody>
        </p:sp>
        <p:sp>
          <p:nvSpPr>
            <p:cNvPr id="10" name="Date Placeholder 2"/>
            <p:cNvSpPr txBox="1">
              <a:spLocks/>
            </p:cNvSpPr>
            <p:nvPr userDrawn="1"/>
          </p:nvSpPr>
          <p:spPr>
            <a:xfrm>
              <a:off x="2256150" y="7899655"/>
              <a:ext cx="128016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alpha val="60000"/>
                    </a:schemeClr>
                  </a:solidFill>
                  <a:latin typeface="IBM Plex Sans" charset="0"/>
                  <a:ea typeface="IBM Plex Sans" charset="0"/>
                  <a:cs typeface="IBM Plex Sans" charset="0"/>
                </a:rPr>
                <a:t> </a:t>
              </a:r>
              <a:fld id="{7C9968D1-C8E5-4FE3-AED4-7D4518C301B3}" type="datetime3">
                <a:rPr lang="en-US" sz="7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20 July 2022</a:t>
              </a:fld>
              <a:endParaRPr lang="en-US" sz="799" b="0" i="0" dirty="0">
                <a:solidFill>
                  <a:schemeClr val="bg2">
                    <a:alpha val="60000"/>
                  </a:schemeClr>
                </a:solidFill>
                <a:latin typeface="IBM Plex Sans" charset="0"/>
                <a:ea typeface="IBM Plex Sans" charset="0"/>
                <a:cs typeface="IBM Plex Sans" charset="0"/>
              </a:endParaRPr>
            </a:p>
          </p:txBody>
        </p:sp>
      </p:grpSp>
      <p:sp>
        <p:nvSpPr>
          <p:cNvPr id="12"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spTree>
    <p:extLst>
      <p:ext uri="{BB962C8B-B14F-4D97-AF65-F5344CB8AC3E}">
        <p14:creationId xmlns:p14="http://schemas.microsoft.com/office/powerpoint/2010/main" val="876514636"/>
      </p:ext>
    </p:extLst>
  </p:cSld>
  <p:clrMap bg1="lt1" tx1="dk1" bg2="lt2" tx2="dk2" accent1="accent1" accent2="accent2" accent3="accent3" accent4="accent4" accent5="accent5" accent6="accent6" hlink="hlink" folHlink="folHlink"/>
  <p:sldLayoutIdLst>
    <p:sldLayoutId id="2147483759" r:id="rId1"/>
    <p:sldLayoutId id="2147484069" r:id="rId2"/>
    <p:sldLayoutId id="2147484070" r:id="rId3"/>
    <p:sldLayoutId id="2147484078" r:id="rId4"/>
    <p:sldLayoutId id="2147484102" r:id="rId5"/>
    <p:sldLayoutId id="2147484103" r:id="rId6"/>
    <p:sldLayoutId id="2147484104" r:id="rId7"/>
    <p:sldLayoutId id="2147484105" r:id="rId8"/>
    <p:sldLayoutId id="2147484106" r:id="rId9"/>
    <p:sldLayoutId id="2147484107" r:id="rId10"/>
    <p:sldLayoutId id="2147484108" r:id="rId11"/>
    <p:sldLayoutId id="2147484109" r:id="rId12"/>
    <p:sldLayoutId id="2147484110" r:id="rId13"/>
    <p:sldLayoutId id="2147484111" r:id="rId14"/>
    <p:sldLayoutId id="2147484112" r:id="rId15"/>
    <p:sldLayoutId id="2147484113" r:id="rId16"/>
    <p:sldLayoutId id="2147484114" r:id="rId17"/>
    <p:sldLayoutId id="2147484115" r:id="rId18"/>
    <p:sldLayoutId id="2147484116" r:id="rId19"/>
    <p:sldLayoutId id="2147484117" r:id="rId20"/>
    <p:sldLayoutId id="2147484118" r:id="rId21"/>
    <p:sldLayoutId id="2147484119" r:id="rId22"/>
    <p:sldLayoutId id="2147484120" r:id="rId23"/>
    <p:sldLayoutId id="2147484121" r:id="rId24"/>
    <p:sldLayoutId id="2147484194" r:id="rId25"/>
  </p:sldLayoutIdLst>
  <p:hf sldNum="0" hdr="0" ftr="0" dt="0"/>
  <p:txStyles>
    <p:titleStyle>
      <a:lvl1pPr algn="l" defTabSz="1097280" rtl="0" eaLnBrk="1" latinLnBrk="0" hangingPunct="1">
        <a:lnSpc>
          <a:spcPct val="90000"/>
        </a:lnSpc>
        <a:spcBef>
          <a:spcPct val="0"/>
        </a:spcBef>
        <a:buNone/>
        <a:defRPr sz="3600" b="0" i="0" kern="1200">
          <a:solidFill>
            <a:schemeClr val="bg2"/>
          </a:solidFill>
          <a:latin typeface="IBM Plex Sans" charset="0"/>
          <a:ea typeface="IBM Plex Sans" charset="0"/>
          <a:cs typeface="IBM Plex Sans" charset="0"/>
        </a:defRPr>
      </a:lvl1pPr>
    </p:titleStyle>
    <p:bodyStyle>
      <a:lvl1pPr marL="0" indent="0" algn="l" defTabSz="1097280" rtl="0" eaLnBrk="1" latinLnBrk="0" hangingPunct="1">
        <a:lnSpc>
          <a:spcPct val="105000"/>
        </a:lnSpc>
        <a:spcBef>
          <a:spcPts val="600"/>
        </a:spcBef>
        <a:buFontTx/>
        <a:buNone/>
        <a:tabLst/>
        <a:defRPr sz="2000" b="0" i="0" kern="1200">
          <a:solidFill>
            <a:schemeClr val="bg2"/>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sz="2000" b="0" i="0" kern="1200">
          <a:solidFill>
            <a:schemeClr val="bg2"/>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sz="2000" b="0" i="0" kern="1200">
          <a:solidFill>
            <a:schemeClr val="bg2"/>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sz="2000" b="0" i="0" kern="1200">
          <a:solidFill>
            <a:schemeClr val="bg2"/>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sz="2000" b="0" i="0" kern="1200">
          <a:solidFill>
            <a:schemeClr val="bg2"/>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685800"/>
            <a:ext cx="6583680" cy="1143000"/>
          </a:xfrm>
          <a:prstGeom prst="rect">
            <a:avLst/>
          </a:prstGeom>
        </p:spPr>
        <p:txBody>
          <a:bodyPr vert="horz" lIns="0" tIns="0" rIns="0" bIns="0" rtlCol="0" anchor="t">
            <a:noAutofit/>
          </a:bodyPr>
          <a:lstStyle/>
          <a:p>
            <a:r>
              <a:rPr lang="en-US" dirty="0"/>
              <a:t>Click to edit Master title style</a:t>
            </a:r>
          </a:p>
        </p:txBody>
      </p:sp>
      <p:sp>
        <p:nvSpPr>
          <p:cNvPr id="3" name="Text Placeholder 2"/>
          <p:cNvSpPr>
            <a:spLocks noGrp="1"/>
          </p:cNvSpPr>
          <p:nvPr>
            <p:ph type="body" idx="1"/>
          </p:nvPr>
        </p:nvSpPr>
        <p:spPr>
          <a:xfrm>
            <a:off x="457200" y="2057400"/>
            <a:ext cx="6583680" cy="5257800"/>
          </a:xfrm>
          <a:prstGeom prst="rect">
            <a:avLst/>
          </a:prstGeom>
        </p:spPr>
        <p:txBody>
          <a:bodyPr vert="horz" lIns="0" tIns="228600" rIns="0" bIns="0" rtlCol="0" anchor="t">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5" name="Picture 14"/>
          <p:cNvPicPr>
            <a:picLocks noChangeAspect="1"/>
          </p:cNvPicPr>
          <p:nvPr userDrawn="1"/>
        </p:nvPicPr>
        <p:blipFill>
          <a:blip r:embed="rId10" cstate="screen">
            <a:extLst>
              <a:ext uri="{28A0092B-C50C-407E-A947-70E740481C1C}">
                <a14:useLocalDpi xmlns:a14="http://schemas.microsoft.com/office/drawing/2010/main"/>
              </a:ext>
            </a:extLst>
          </a:blip>
          <a:stretch>
            <a:fillRect/>
          </a:stretch>
        </p:blipFill>
        <p:spPr>
          <a:xfrm>
            <a:off x="13606812" y="7818143"/>
            <a:ext cx="566118" cy="228600"/>
          </a:xfrm>
          <a:prstGeom prst="rect">
            <a:avLst/>
          </a:prstGeom>
        </p:spPr>
      </p:pic>
      <p:grpSp>
        <p:nvGrpSpPr>
          <p:cNvPr id="9" name="Group 8"/>
          <p:cNvGrpSpPr/>
          <p:nvPr userDrawn="1"/>
        </p:nvGrpSpPr>
        <p:grpSpPr>
          <a:xfrm>
            <a:off x="914400" y="7899655"/>
            <a:ext cx="2713350" cy="220571"/>
            <a:chOff x="914400" y="7899655"/>
            <a:chExt cx="2713350" cy="220571"/>
          </a:xfrm>
        </p:grpSpPr>
        <p:sp>
          <p:nvSpPr>
            <p:cNvPr id="10"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IBM Services</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tx1">
                      <a:alpha val="60000"/>
                    </a:schemeClr>
                  </a:solidFill>
                  <a:latin typeface="IBM Plex Sans" charset="0"/>
                  <a:ea typeface="IBM Plex Sans" charset="0"/>
                  <a:cs typeface="IBM Plex Sans" charset="0"/>
                </a:rPr>
                <a:t> </a:t>
              </a:r>
              <a:fld id="{7C9968D1-C8E5-4FE3-AED4-7D4518C301B3}" type="datetime3">
                <a:rPr lang="en-US" sz="799" b="0" i="0" smtClean="0">
                  <a:solidFill>
                    <a:schemeClr val="tx1">
                      <a:alpha val="60000"/>
                    </a:schemeClr>
                  </a:solidFill>
                  <a:latin typeface="IBM Plex Sans" charset="0"/>
                  <a:ea typeface="IBM Plex Sans" charset="0"/>
                  <a:cs typeface="IBM Plex Sans" charset="0"/>
                </a:rPr>
                <a:pPr marL="0" indent="0" fontAlgn="auto">
                  <a:spcBef>
                    <a:spcPts val="0"/>
                  </a:spcBef>
                  <a:spcAft>
                    <a:spcPts val="0"/>
                  </a:spcAft>
                  <a:tabLst/>
                  <a:defRPr/>
                </a:pPr>
                <a:t>20 July 2022</a:t>
              </a:fld>
              <a:endParaRPr lang="en-US" sz="799" b="0" i="0" dirty="0">
                <a:solidFill>
                  <a:schemeClr val="tx1">
                    <a:alpha val="60000"/>
                  </a:schemeClr>
                </a:solidFill>
                <a:latin typeface="IBM Plex Sans" charset="0"/>
                <a:ea typeface="IBM Plex Sans" charset="0"/>
                <a:cs typeface="IBM Plex Sans" charset="0"/>
              </a:endParaRPr>
            </a:p>
          </p:txBody>
        </p:sp>
      </p:grpSp>
      <p:sp>
        <p:nvSpPr>
          <p:cNvPr id="17"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tx1"/>
                </a:solidFill>
                <a:latin typeface="IBM Plex Sans" charset="0"/>
                <a:ea typeface="IBM Plex Sans" charset="0"/>
                <a:cs typeface="IBM Plex Sans" charset="0"/>
              </a:rPr>
              <a:pPr algn="l"/>
              <a:t>‹#›</a:t>
            </a:fld>
            <a:endParaRPr lang="en-US" sz="800" b="0" i="0" dirty="0">
              <a:solidFill>
                <a:schemeClr val="tx1"/>
              </a:solidFill>
              <a:latin typeface="IBM Plex Sans" charset="0"/>
              <a:ea typeface="IBM Plex Sans" charset="0"/>
              <a:cs typeface="IBM Plex Sans" charset="0"/>
            </a:endParaRPr>
          </a:p>
        </p:txBody>
      </p:sp>
    </p:spTree>
    <p:extLst>
      <p:ext uri="{BB962C8B-B14F-4D97-AF65-F5344CB8AC3E}">
        <p14:creationId xmlns:p14="http://schemas.microsoft.com/office/powerpoint/2010/main" val="319107196"/>
      </p:ext>
    </p:extLst>
  </p:cSld>
  <p:clrMap bg1="lt1" tx1="dk1" bg2="lt2" tx2="dk2" accent1="accent1" accent2="accent2" accent3="accent3" accent4="accent4" accent5="accent5" accent6="accent6" hlink="hlink" folHlink="folHlink"/>
  <p:sldLayoutIdLst>
    <p:sldLayoutId id="2147483795" r:id="rId1"/>
    <p:sldLayoutId id="2147483796" r:id="rId2"/>
    <p:sldLayoutId id="2147484074" r:id="rId3"/>
    <p:sldLayoutId id="2147484098" r:id="rId4"/>
    <p:sldLayoutId id="2147484100" r:id="rId5"/>
    <p:sldLayoutId id="2147484101" r:id="rId6"/>
    <p:sldLayoutId id="2147484184" r:id="rId7"/>
    <p:sldLayoutId id="2147484185" r:id="rId8"/>
  </p:sldLayoutIdLst>
  <p:hf sldNum="0" hdr="0" ftr="0" dt="0"/>
  <p:txStyles>
    <p:titleStyle>
      <a:lvl1pPr algn="l" defTabSz="1097280" rtl="0" eaLnBrk="1" latinLnBrk="0" hangingPunct="1">
        <a:lnSpc>
          <a:spcPct val="90000"/>
        </a:lnSpc>
        <a:spcBef>
          <a:spcPct val="0"/>
        </a:spcBef>
        <a:buNone/>
        <a:defRPr sz="3600" b="0" i="0" kern="1200">
          <a:solidFill>
            <a:schemeClr val="tx1"/>
          </a:solidFill>
          <a:latin typeface="IBM Plex Sans" charset="0"/>
          <a:ea typeface="IBM Plex Sans" charset="0"/>
          <a:cs typeface="IBM Plex Sans" charset="0"/>
        </a:defRPr>
      </a:lvl1pPr>
    </p:titleStyle>
    <p:body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dirty="0" smtClean="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685800"/>
            <a:ext cx="6583680" cy="1143000"/>
          </a:xfrm>
          <a:prstGeom prst="rect">
            <a:avLst/>
          </a:prstGeom>
        </p:spPr>
        <p:txBody>
          <a:bodyPr vert="horz" lIns="0" tIns="0" rIns="0" bIns="0" rtlCol="0" anchor="t">
            <a:noAutofit/>
          </a:bodyPr>
          <a:lstStyle/>
          <a:p>
            <a:r>
              <a:rPr lang="en-US" dirty="0"/>
              <a:t>Click to edit Master title style</a:t>
            </a:r>
          </a:p>
        </p:txBody>
      </p:sp>
      <p:sp>
        <p:nvSpPr>
          <p:cNvPr id="3" name="Text Placeholder 2"/>
          <p:cNvSpPr>
            <a:spLocks noGrp="1"/>
          </p:cNvSpPr>
          <p:nvPr>
            <p:ph type="body" idx="1"/>
          </p:nvPr>
        </p:nvSpPr>
        <p:spPr>
          <a:xfrm>
            <a:off x="457200" y="2057400"/>
            <a:ext cx="6583680" cy="5257800"/>
          </a:xfrm>
          <a:prstGeom prst="rect">
            <a:avLst/>
          </a:prstGeom>
        </p:spPr>
        <p:txBody>
          <a:bodyPr vert="horz" lIns="0" tIns="228600" rIns="0" bIns="0" rtlCol="0" anchor="t">
            <a:noAutofit/>
          </a:bodyPr>
          <a:lstStyle/>
          <a:p>
            <a:pPr lvl="0"/>
            <a:r>
              <a:rPr lang="en-US" dirty="0"/>
              <a:t>Click to edit Master text styles</a:t>
            </a:r>
          </a:p>
        </p:txBody>
      </p:sp>
      <p:pic>
        <p:nvPicPr>
          <p:cNvPr id="15" name="Picture 14"/>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3606812" y="7818143"/>
            <a:ext cx="566118" cy="228600"/>
          </a:xfrm>
          <a:prstGeom prst="rect">
            <a:avLst/>
          </a:prstGeom>
        </p:spPr>
      </p:pic>
      <p:grpSp>
        <p:nvGrpSpPr>
          <p:cNvPr id="9" name="Group 8"/>
          <p:cNvGrpSpPr/>
          <p:nvPr userDrawn="1"/>
        </p:nvGrpSpPr>
        <p:grpSpPr>
          <a:xfrm>
            <a:off x="914400" y="7899655"/>
            <a:ext cx="2713350" cy="220571"/>
            <a:chOff x="914400" y="7899655"/>
            <a:chExt cx="2713350" cy="220571"/>
          </a:xfrm>
        </p:grpSpPr>
        <p:sp>
          <p:nvSpPr>
            <p:cNvPr id="10"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IBM Services</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tx1">
                      <a:alpha val="60000"/>
                    </a:schemeClr>
                  </a:solidFill>
                  <a:latin typeface="IBM Plex Sans" charset="0"/>
                  <a:ea typeface="IBM Plex Sans" charset="0"/>
                  <a:cs typeface="IBM Plex Sans" charset="0"/>
                </a:rPr>
                <a:t> </a:t>
              </a:r>
              <a:fld id="{7C9968D1-C8E5-4FE3-AED4-7D4518C301B3}" type="datetime3">
                <a:rPr lang="en-US" sz="799" b="0" i="0" smtClean="0">
                  <a:solidFill>
                    <a:schemeClr val="tx1">
                      <a:alpha val="60000"/>
                    </a:schemeClr>
                  </a:solidFill>
                  <a:latin typeface="IBM Plex Sans" charset="0"/>
                  <a:ea typeface="IBM Plex Sans" charset="0"/>
                  <a:cs typeface="IBM Plex Sans" charset="0"/>
                </a:rPr>
                <a:pPr marL="0" indent="0" fontAlgn="auto">
                  <a:spcBef>
                    <a:spcPts val="0"/>
                  </a:spcBef>
                  <a:spcAft>
                    <a:spcPts val="0"/>
                  </a:spcAft>
                  <a:tabLst/>
                  <a:defRPr/>
                </a:pPr>
                <a:t>20 July 2022</a:t>
              </a:fld>
              <a:endParaRPr lang="en-US" sz="799" b="0" i="0" dirty="0">
                <a:solidFill>
                  <a:schemeClr val="tx1">
                    <a:alpha val="60000"/>
                  </a:schemeClr>
                </a:solidFill>
                <a:latin typeface="IBM Plex Sans" charset="0"/>
                <a:ea typeface="IBM Plex Sans" charset="0"/>
                <a:cs typeface="IBM Plex Sans" charset="0"/>
              </a:endParaRPr>
            </a:p>
          </p:txBody>
        </p:sp>
      </p:grpSp>
      <p:sp>
        <p:nvSpPr>
          <p:cNvPr id="17"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tx1"/>
                </a:solidFill>
                <a:latin typeface="IBM Plex Sans" charset="0"/>
                <a:ea typeface="IBM Plex Sans" charset="0"/>
                <a:cs typeface="IBM Plex Sans" charset="0"/>
              </a:rPr>
              <a:pPr algn="l"/>
              <a:t>‹#›</a:t>
            </a:fld>
            <a:endParaRPr lang="en-US" sz="800" b="0" i="0" dirty="0">
              <a:solidFill>
                <a:schemeClr val="tx1"/>
              </a:solidFill>
              <a:latin typeface="IBM Plex Sans" charset="0"/>
              <a:ea typeface="IBM Plex Sans" charset="0"/>
              <a:cs typeface="IBM Plex Sans" charset="0"/>
            </a:endParaRPr>
          </a:p>
        </p:txBody>
      </p:sp>
      <p:pic>
        <p:nvPicPr>
          <p:cNvPr id="11" name="Picture 2">
            <a:extLst>
              <a:ext uri="{FF2B5EF4-FFF2-40B4-BE49-F238E27FC236}">
                <a16:creationId xmlns:a16="http://schemas.microsoft.com/office/drawing/2014/main" id="{2DA86B25-B389-A940-BFAF-210FBD2D5A60}"/>
              </a:ext>
            </a:extLst>
          </p:cNvPr>
          <p:cNvPicPr>
            <a:picLocks noChangeAspect="1" noChangeArrowheads="1"/>
          </p:cNvPicPr>
          <p:nvPr userDrawn="1"/>
        </p:nvPicPr>
        <p:blipFill>
          <a:blip r:embed="rId5" cstate="screen">
            <a:extLst>
              <a:ext uri="{28A0092B-C50C-407E-A947-70E740481C1C}">
                <a14:useLocalDpi xmlns:a14="http://schemas.microsoft.com/office/drawing/2010/main"/>
              </a:ext>
            </a:extLst>
          </a:blip>
          <a:srcRect/>
          <a:stretch>
            <a:fillRect/>
          </a:stretch>
        </p:blipFill>
        <p:spPr bwMode="auto">
          <a:xfrm>
            <a:off x="12598078" y="7787796"/>
            <a:ext cx="752162" cy="289294"/>
          </a:xfrm>
          <a:prstGeom prst="rect">
            <a:avLst/>
          </a:prstGeom>
          <a:noFill/>
          <a:extLst>
            <a:ext uri="{909E8E84-426E-40DD-AFC4-6F175D3DCCD1}">
              <a14:hiddenFill xmlns:a14="http://schemas.microsoft.com/office/drawing/2010/main">
                <a:solidFill>
                  <a:srgbClr val="FFFFFF"/>
                </a:solidFill>
              </a14:hiddenFill>
            </a:ext>
          </a:extLst>
        </p:spPr>
      </p:pic>
      <p:sp>
        <p:nvSpPr>
          <p:cNvPr id="4" name="Multiply 3">
            <a:extLst>
              <a:ext uri="{FF2B5EF4-FFF2-40B4-BE49-F238E27FC236}">
                <a16:creationId xmlns:a16="http://schemas.microsoft.com/office/drawing/2014/main" id="{13343F30-176F-6A4E-8466-9AD6B17D6289}"/>
              </a:ext>
            </a:extLst>
          </p:cNvPr>
          <p:cNvSpPr/>
          <p:nvPr userDrawn="1"/>
        </p:nvSpPr>
        <p:spPr>
          <a:xfrm>
            <a:off x="13395960" y="7818143"/>
            <a:ext cx="182880" cy="228600"/>
          </a:xfrm>
          <a:prstGeom prst="mathMultiply">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x-none" sz="2000" dirty="0">
              <a:ln>
                <a:solidFill>
                  <a:sysClr val="windowText" lastClr="000000"/>
                </a:solidFill>
              </a:ln>
              <a:latin typeface="IBM Plex Sans" panose="020B0503050000000000" pitchFamily="34" charset="0"/>
            </a:endParaRPr>
          </a:p>
        </p:txBody>
      </p:sp>
    </p:spTree>
    <p:extLst>
      <p:ext uri="{BB962C8B-B14F-4D97-AF65-F5344CB8AC3E}">
        <p14:creationId xmlns:p14="http://schemas.microsoft.com/office/powerpoint/2010/main" val="2233912040"/>
      </p:ext>
    </p:extLst>
  </p:cSld>
  <p:clrMap bg1="lt1" tx1="dk1" bg2="lt2" tx2="dk2" accent1="accent1" accent2="accent2" accent3="accent3" accent4="accent4" accent5="accent5" accent6="accent6" hlink="hlink" folHlink="folHlink"/>
  <p:sldLayoutIdLst>
    <p:sldLayoutId id="2147484050" r:id="rId1"/>
    <p:sldLayoutId id="2147484075" r:id="rId2"/>
  </p:sldLayoutIdLst>
  <p:hf sldNum="0" hdr="0" ftr="0" dt="0"/>
  <p:txStyles>
    <p:titleStyle>
      <a:lvl1pPr algn="l" defTabSz="1097280" rtl="0" eaLnBrk="1" latinLnBrk="0" hangingPunct="1">
        <a:lnSpc>
          <a:spcPct val="90000"/>
        </a:lnSpc>
        <a:spcBef>
          <a:spcPct val="0"/>
        </a:spcBef>
        <a:buNone/>
        <a:defRPr sz="3600" b="0" i="0" kern="1200">
          <a:solidFill>
            <a:schemeClr val="tx1"/>
          </a:solidFill>
          <a:latin typeface="IBM Plex Sans" charset="0"/>
          <a:ea typeface="IBM Plex Sans" charset="0"/>
          <a:cs typeface="IBM Plex Sans" charset="0"/>
        </a:defRPr>
      </a:lvl1pPr>
    </p:titleStyle>
    <p:body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dirty="0" smtClean="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685800"/>
            <a:ext cx="6583680" cy="1143000"/>
          </a:xfrm>
          <a:prstGeom prst="rect">
            <a:avLst/>
          </a:prstGeom>
        </p:spPr>
        <p:txBody>
          <a:bodyPr vert="horz" lIns="0" tIns="0" rIns="0" bIns="0" rtlCol="0" anchor="t">
            <a:noAutofit/>
          </a:bodyPr>
          <a:lstStyle/>
          <a:p>
            <a:r>
              <a:rPr lang="en-US" dirty="0"/>
              <a:t>Click to edit Master title style</a:t>
            </a:r>
          </a:p>
        </p:txBody>
      </p:sp>
      <p:sp>
        <p:nvSpPr>
          <p:cNvPr id="3" name="Text Placeholder 2"/>
          <p:cNvSpPr>
            <a:spLocks noGrp="1"/>
          </p:cNvSpPr>
          <p:nvPr>
            <p:ph type="body" idx="1"/>
          </p:nvPr>
        </p:nvSpPr>
        <p:spPr>
          <a:xfrm>
            <a:off x="457200" y="2057400"/>
            <a:ext cx="6583680" cy="5257800"/>
          </a:xfrm>
          <a:prstGeom prst="rect">
            <a:avLst/>
          </a:prstGeom>
        </p:spPr>
        <p:txBody>
          <a:bodyPr vert="horz" lIns="0" tIns="228600" rIns="0" bIns="0" rtlCol="0" anchor="t">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5" name="Picture 14"/>
          <p:cNvPicPr>
            <a:picLocks noChangeAspect="1"/>
          </p:cNvPicPr>
          <p:nvPr userDrawn="1"/>
        </p:nvPicPr>
        <p:blipFill>
          <a:blip r:embed="rId12" cstate="screen">
            <a:extLst>
              <a:ext uri="{28A0092B-C50C-407E-A947-70E740481C1C}">
                <a14:useLocalDpi xmlns:a14="http://schemas.microsoft.com/office/drawing/2010/main"/>
              </a:ext>
            </a:extLst>
          </a:blip>
          <a:stretch>
            <a:fillRect/>
          </a:stretch>
        </p:blipFill>
        <p:spPr>
          <a:xfrm>
            <a:off x="13606813" y="7818143"/>
            <a:ext cx="566118" cy="228600"/>
          </a:xfrm>
          <a:prstGeom prst="rect">
            <a:avLst/>
          </a:prstGeom>
        </p:spPr>
      </p:pic>
      <p:sp>
        <p:nvSpPr>
          <p:cNvPr id="10" name="Footer Placeholder 3"/>
          <p:cNvSpPr txBox="1">
            <a:spLocks/>
          </p:cNvSpPr>
          <p:nvPr userDrawn="1"/>
        </p:nvSpPr>
        <p:spPr>
          <a:xfrm>
            <a:off x="914401" y="7900417"/>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IBM Services</a:t>
            </a:r>
          </a:p>
        </p:txBody>
      </p:sp>
      <p:sp>
        <p:nvSpPr>
          <p:cNvPr id="17" name="Slide Number Placeholder 2"/>
          <p:cNvSpPr txBox="1">
            <a:spLocks/>
          </p:cNvSpPr>
          <p:nvPr userDrawn="1"/>
        </p:nvSpPr>
        <p:spPr>
          <a:xfrm>
            <a:off x="454858" y="7893792"/>
            <a:ext cx="327880"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tx1"/>
                </a:solidFill>
                <a:latin typeface="IBM Plex Sans" charset="0"/>
                <a:ea typeface="IBM Plex Sans" charset="0"/>
                <a:cs typeface="IBM Plex Sans" charset="0"/>
              </a:rPr>
              <a:pPr algn="l"/>
              <a:t>‹#›</a:t>
            </a:fld>
            <a:endParaRPr lang="en-US" sz="800" b="0" i="0" dirty="0">
              <a:solidFill>
                <a:schemeClr val="tx1"/>
              </a:solidFill>
              <a:latin typeface="IBM Plex Sans" charset="0"/>
              <a:ea typeface="IBM Plex Sans" charset="0"/>
              <a:cs typeface="IBM Plex Sans" charset="0"/>
            </a:endParaRPr>
          </a:p>
        </p:txBody>
      </p:sp>
    </p:spTree>
    <p:extLst>
      <p:ext uri="{BB962C8B-B14F-4D97-AF65-F5344CB8AC3E}">
        <p14:creationId xmlns:p14="http://schemas.microsoft.com/office/powerpoint/2010/main" val="3973773209"/>
      </p:ext>
    </p:extLst>
  </p:cSld>
  <p:clrMap bg1="lt1" tx1="dk1" bg2="lt2" tx2="dk2" accent1="accent1" accent2="accent2" accent3="accent3" accent4="accent4" accent5="accent5" accent6="accent6" hlink="hlink" folHlink="folHlink"/>
  <p:sldLayoutIdLst>
    <p:sldLayoutId id="2147484083" r:id="rId1"/>
    <p:sldLayoutId id="2147484084" r:id="rId2"/>
    <p:sldLayoutId id="2147484193" r:id="rId3"/>
    <p:sldLayoutId id="2147484192" r:id="rId4"/>
    <p:sldLayoutId id="2147484199" r:id="rId5"/>
    <p:sldLayoutId id="2147484205" r:id="rId6"/>
    <p:sldLayoutId id="2147484214" r:id="rId7"/>
    <p:sldLayoutId id="2147484209" r:id="rId8"/>
    <p:sldLayoutId id="2147484210" r:id="rId9"/>
    <p:sldLayoutId id="2147484212" r:id="rId10"/>
  </p:sldLayoutIdLst>
  <p:hf sldNum="0" hdr="0" ftr="0" dt="0"/>
  <p:txStyles>
    <p:titleStyle>
      <a:lvl1pPr algn="l" defTabSz="1097236" rtl="0" eaLnBrk="1" latinLnBrk="0" hangingPunct="1">
        <a:lnSpc>
          <a:spcPct val="90000"/>
        </a:lnSpc>
        <a:spcBef>
          <a:spcPct val="0"/>
        </a:spcBef>
        <a:buNone/>
        <a:defRPr sz="3600" b="0" i="0" kern="1200">
          <a:solidFill>
            <a:schemeClr val="tx1"/>
          </a:solidFill>
          <a:latin typeface="Microsoft JhengHei" panose="020B0604030504040204" pitchFamily="34" charset="-120"/>
          <a:ea typeface="Microsoft JhengHei" panose="020B0604030504040204" pitchFamily="34" charset="-120"/>
          <a:cs typeface="Microsoft JhengHei" panose="020B0604030504040204" pitchFamily="34" charset="-120"/>
        </a:defRPr>
      </a:lvl1pPr>
    </p:titleStyle>
    <p:bodyStyle>
      <a:lvl1pPr marL="0" indent="0" algn="l" defTabSz="1097236" rtl="0" eaLnBrk="1" latinLnBrk="0" hangingPunct="1">
        <a:lnSpc>
          <a:spcPct val="105000"/>
        </a:lnSpc>
        <a:spcBef>
          <a:spcPts val="600"/>
        </a:spcBef>
        <a:buFontTx/>
        <a:buNone/>
        <a:tabLst/>
        <a:defRPr sz="2000" b="0" i="0" kern="1200">
          <a:solidFill>
            <a:schemeClr val="tx1"/>
          </a:solidFill>
          <a:latin typeface="Microsoft JhengHei" panose="020B0604030504040204" pitchFamily="34" charset="-120"/>
          <a:ea typeface="Microsoft JhengHei" panose="020B0604030504040204" pitchFamily="34" charset="-120"/>
          <a:cs typeface="Microsoft JhengHei" panose="020B0604030504040204" pitchFamily="34" charset="-120"/>
        </a:defRPr>
      </a:lvl1pPr>
      <a:lvl2pPr marL="228590" indent="-228590" algn="l" defTabSz="1097236" rtl="0" eaLnBrk="1" latinLnBrk="0" hangingPunct="1">
        <a:lnSpc>
          <a:spcPct val="105000"/>
        </a:lnSpc>
        <a:spcBef>
          <a:spcPts val="600"/>
        </a:spcBef>
        <a:buFont typeface="Wingdings" panose="05000000000000000000" pitchFamily="2" charset="2"/>
        <a:buChar char="§"/>
        <a:defRPr lang="en-US" sz="2000" b="0" i="0" kern="1200" dirty="0" smtClean="0">
          <a:solidFill>
            <a:schemeClr val="tx1"/>
          </a:solidFill>
          <a:latin typeface="Microsoft JhengHei" panose="020B0604030504040204" pitchFamily="34" charset="-120"/>
          <a:ea typeface="Microsoft JhengHei" panose="020B0604030504040204" pitchFamily="34" charset="-120"/>
          <a:cs typeface="Microsoft JhengHei" panose="020B0604030504040204" pitchFamily="34" charset="-120"/>
        </a:defRPr>
      </a:lvl2pPr>
      <a:lvl3pPr marL="457182" indent="-228590" algn="l" defTabSz="1097236" rtl="0" eaLnBrk="1" latinLnBrk="0" hangingPunct="1">
        <a:lnSpc>
          <a:spcPct val="105000"/>
        </a:lnSpc>
        <a:spcBef>
          <a:spcPts val="600"/>
        </a:spcBef>
        <a:buSzPct val="80000"/>
        <a:buFont typeface="Arial" panose="020B0604020202020204" pitchFamily="34" charset="0"/>
        <a:buChar char="–"/>
        <a:defRPr lang="en-US" sz="2000" b="0" i="0" kern="1200" dirty="0" smtClean="0">
          <a:solidFill>
            <a:schemeClr val="tx1"/>
          </a:solidFill>
          <a:latin typeface="Microsoft JhengHei" panose="020B0604030504040204" pitchFamily="34" charset="-120"/>
          <a:ea typeface="Microsoft JhengHei" panose="020B0604030504040204" pitchFamily="34" charset="-120"/>
          <a:cs typeface="Microsoft JhengHei" panose="020B0604030504040204" pitchFamily="34" charset="-120"/>
        </a:defRPr>
      </a:lvl3pPr>
      <a:lvl4pPr marL="685772" indent="-228590" algn="l" defTabSz="1097236" rtl="0" eaLnBrk="1" latinLnBrk="0" hangingPunct="1">
        <a:lnSpc>
          <a:spcPct val="105000"/>
        </a:lnSpc>
        <a:spcBef>
          <a:spcPts val="600"/>
        </a:spcBef>
        <a:buFont typeface="Arial" panose="020B0604020202020204" pitchFamily="34" charset="0"/>
        <a:buChar char="•"/>
        <a:defRPr lang="en-US" sz="2000" b="0" i="0" kern="1200" dirty="0" smtClean="0">
          <a:solidFill>
            <a:schemeClr val="tx1"/>
          </a:solidFill>
          <a:latin typeface="Microsoft JhengHei" panose="020B0604030504040204" pitchFamily="34" charset="-120"/>
          <a:ea typeface="Microsoft JhengHei" panose="020B0604030504040204" pitchFamily="34" charset="-120"/>
          <a:cs typeface="Microsoft JhengHei" panose="020B0604030504040204" pitchFamily="34" charset="-120"/>
        </a:defRPr>
      </a:lvl4pPr>
      <a:lvl5pPr marL="914364" indent="-228590" algn="l" defTabSz="1097236" rtl="0" eaLnBrk="1" latinLnBrk="0" hangingPunct="1">
        <a:lnSpc>
          <a:spcPct val="105000"/>
        </a:lnSpc>
        <a:spcBef>
          <a:spcPts val="600"/>
        </a:spcBef>
        <a:buSzPct val="80000"/>
        <a:buFont typeface="Arial" panose="020B0604020202020204" pitchFamily="34" charset="0"/>
        <a:buChar char="–"/>
        <a:defRPr lang="en-US" sz="2000" b="0" i="0" kern="1200" dirty="0">
          <a:solidFill>
            <a:schemeClr val="tx1"/>
          </a:solidFill>
          <a:latin typeface="Microsoft JhengHei" panose="020B0604030504040204" pitchFamily="34" charset="-120"/>
          <a:ea typeface="Microsoft JhengHei" panose="020B0604030504040204" pitchFamily="34" charset="-120"/>
          <a:cs typeface="Microsoft JhengHei" panose="020B0604030504040204" pitchFamily="34" charset="-120"/>
        </a:defRPr>
      </a:lvl5pPr>
      <a:lvl6pPr marL="3017399" indent="-274309" algn="l" defTabSz="1097236"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017" indent="-274309" algn="l" defTabSz="1097236"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636" indent="-274309" algn="l" defTabSz="1097236"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254" indent="-274309" algn="l" defTabSz="1097236"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en-US"/>
      </a:defPPr>
      <a:lvl1pPr marL="0" algn="l" defTabSz="1097236" rtl="0" eaLnBrk="1" latinLnBrk="0" hangingPunct="1">
        <a:defRPr sz="2160" kern="1200">
          <a:solidFill>
            <a:schemeClr val="tx1"/>
          </a:solidFill>
          <a:latin typeface="+mn-lt"/>
          <a:ea typeface="+mn-ea"/>
          <a:cs typeface="+mn-cs"/>
        </a:defRPr>
      </a:lvl1pPr>
      <a:lvl2pPr marL="548618" algn="l" defTabSz="1097236" rtl="0" eaLnBrk="1" latinLnBrk="0" hangingPunct="1">
        <a:defRPr sz="2160" kern="1200">
          <a:solidFill>
            <a:schemeClr val="tx1"/>
          </a:solidFill>
          <a:latin typeface="+mn-lt"/>
          <a:ea typeface="+mn-ea"/>
          <a:cs typeface="+mn-cs"/>
        </a:defRPr>
      </a:lvl2pPr>
      <a:lvl3pPr marL="1097236" algn="l" defTabSz="1097236" rtl="0" eaLnBrk="1" latinLnBrk="0" hangingPunct="1">
        <a:defRPr sz="2160" kern="1200">
          <a:solidFill>
            <a:schemeClr val="tx1"/>
          </a:solidFill>
          <a:latin typeface="+mn-lt"/>
          <a:ea typeface="+mn-ea"/>
          <a:cs typeface="+mn-cs"/>
        </a:defRPr>
      </a:lvl3pPr>
      <a:lvl4pPr marL="1645854" algn="l" defTabSz="1097236" rtl="0" eaLnBrk="1" latinLnBrk="0" hangingPunct="1">
        <a:defRPr sz="2160" kern="1200">
          <a:solidFill>
            <a:schemeClr val="tx1"/>
          </a:solidFill>
          <a:latin typeface="+mn-lt"/>
          <a:ea typeface="+mn-ea"/>
          <a:cs typeface="+mn-cs"/>
        </a:defRPr>
      </a:lvl4pPr>
      <a:lvl5pPr marL="2194472" algn="l" defTabSz="1097236" rtl="0" eaLnBrk="1" latinLnBrk="0" hangingPunct="1">
        <a:defRPr sz="2160" kern="1200">
          <a:solidFill>
            <a:schemeClr val="tx1"/>
          </a:solidFill>
          <a:latin typeface="+mn-lt"/>
          <a:ea typeface="+mn-ea"/>
          <a:cs typeface="+mn-cs"/>
        </a:defRPr>
      </a:lvl5pPr>
      <a:lvl6pPr marL="2743091" algn="l" defTabSz="1097236" rtl="0" eaLnBrk="1" latinLnBrk="0" hangingPunct="1">
        <a:defRPr sz="2160" kern="1200">
          <a:solidFill>
            <a:schemeClr val="tx1"/>
          </a:solidFill>
          <a:latin typeface="+mn-lt"/>
          <a:ea typeface="+mn-ea"/>
          <a:cs typeface="+mn-cs"/>
        </a:defRPr>
      </a:lvl6pPr>
      <a:lvl7pPr marL="3291708" algn="l" defTabSz="1097236" rtl="0" eaLnBrk="1" latinLnBrk="0" hangingPunct="1">
        <a:defRPr sz="2160" kern="1200">
          <a:solidFill>
            <a:schemeClr val="tx1"/>
          </a:solidFill>
          <a:latin typeface="+mn-lt"/>
          <a:ea typeface="+mn-ea"/>
          <a:cs typeface="+mn-cs"/>
        </a:defRPr>
      </a:lvl7pPr>
      <a:lvl8pPr marL="3840326" algn="l" defTabSz="1097236" rtl="0" eaLnBrk="1" latinLnBrk="0" hangingPunct="1">
        <a:defRPr sz="2160" kern="1200">
          <a:solidFill>
            <a:schemeClr val="tx1"/>
          </a:solidFill>
          <a:latin typeface="+mn-lt"/>
          <a:ea typeface="+mn-ea"/>
          <a:cs typeface="+mn-cs"/>
        </a:defRPr>
      </a:lvl8pPr>
      <a:lvl9pPr marL="4388945" algn="l" defTabSz="1097236" rtl="0" eaLnBrk="1" latinLnBrk="0" hangingPunct="1">
        <a:defRPr sz="216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685800"/>
            <a:ext cx="6583680" cy="1143000"/>
          </a:xfrm>
          <a:prstGeom prst="rect">
            <a:avLst/>
          </a:prstGeom>
        </p:spPr>
        <p:txBody>
          <a:bodyPr vert="horz" lIns="0" tIns="0" rIns="0" bIns="0" rtlCol="0" anchor="t">
            <a:noAutofit/>
          </a:bodyPr>
          <a:lstStyle/>
          <a:p>
            <a:r>
              <a:rPr lang="en-US" dirty="0"/>
              <a:t>Click to edit Master title style</a:t>
            </a:r>
          </a:p>
        </p:txBody>
      </p:sp>
      <p:sp>
        <p:nvSpPr>
          <p:cNvPr id="3" name="Text Placeholder 2"/>
          <p:cNvSpPr>
            <a:spLocks noGrp="1"/>
          </p:cNvSpPr>
          <p:nvPr>
            <p:ph type="body" idx="1"/>
          </p:nvPr>
        </p:nvSpPr>
        <p:spPr>
          <a:xfrm>
            <a:off x="457200" y="2057400"/>
            <a:ext cx="6583680" cy="5257800"/>
          </a:xfrm>
          <a:prstGeom prst="rect">
            <a:avLst/>
          </a:prstGeom>
        </p:spPr>
        <p:txBody>
          <a:bodyPr vert="horz" lIns="0" tIns="228600" rIns="0" bIns="0" rtlCol="0" anchor="t">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5" name="Picture 14"/>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13606813" y="7818143"/>
            <a:ext cx="566118" cy="228600"/>
          </a:xfrm>
          <a:prstGeom prst="rect">
            <a:avLst/>
          </a:prstGeom>
        </p:spPr>
      </p:pic>
      <p:grpSp>
        <p:nvGrpSpPr>
          <p:cNvPr id="11" name="Group 10">
            <a:extLst>
              <a:ext uri="{FF2B5EF4-FFF2-40B4-BE49-F238E27FC236}">
                <a16:creationId xmlns:a16="http://schemas.microsoft.com/office/drawing/2014/main" id="{BFB46C38-06D4-DE47-B8B1-0CF04222F8F3}"/>
              </a:ext>
            </a:extLst>
          </p:cNvPr>
          <p:cNvGrpSpPr/>
          <p:nvPr userDrawn="1"/>
        </p:nvGrpSpPr>
        <p:grpSpPr>
          <a:xfrm>
            <a:off x="914401" y="7899656"/>
            <a:ext cx="2713350" cy="220571"/>
            <a:chOff x="914400" y="7899655"/>
            <a:chExt cx="2713350" cy="220571"/>
          </a:xfrm>
        </p:grpSpPr>
        <p:sp>
          <p:nvSpPr>
            <p:cNvPr id="12" name="Footer Placeholder 3">
              <a:extLst>
                <a:ext uri="{FF2B5EF4-FFF2-40B4-BE49-F238E27FC236}">
                  <a16:creationId xmlns:a16="http://schemas.microsoft.com/office/drawing/2014/main" id="{694BC41D-91FA-5841-B61A-E5BB1A0D64F2}"/>
                </a:ext>
              </a:extLst>
            </p:cNvPr>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IBM Services</a:t>
              </a:r>
            </a:p>
          </p:txBody>
        </p:sp>
        <p:sp>
          <p:nvSpPr>
            <p:cNvPr id="13" name="Date Placeholder 2">
              <a:extLst>
                <a:ext uri="{FF2B5EF4-FFF2-40B4-BE49-F238E27FC236}">
                  <a16:creationId xmlns:a16="http://schemas.microsoft.com/office/drawing/2014/main" id="{5CD002C8-C830-234E-B79F-9A2B7F5B366F}"/>
                </a:ext>
              </a:extLst>
            </p:cNvPr>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tx1">
                      <a:alpha val="60000"/>
                    </a:schemeClr>
                  </a:solidFill>
                  <a:latin typeface="IBM Plex Sans" charset="0"/>
                  <a:ea typeface="IBM Plex Sans" charset="0"/>
                  <a:cs typeface="IBM Plex Sans" charset="0"/>
                </a:rPr>
                <a:t> </a:t>
              </a:r>
              <a:fld id="{7C9968D1-C8E5-4FE3-AED4-7D4518C301B3}" type="datetime3">
                <a:rPr lang="en-US" sz="799" b="0" i="0" smtClean="0">
                  <a:solidFill>
                    <a:schemeClr val="tx1">
                      <a:alpha val="60000"/>
                    </a:schemeClr>
                  </a:solidFill>
                  <a:latin typeface="IBM Plex Sans" charset="0"/>
                  <a:ea typeface="IBM Plex Sans" charset="0"/>
                  <a:cs typeface="IBM Plex Sans" charset="0"/>
                </a:rPr>
                <a:pPr marL="0" indent="0" fontAlgn="auto">
                  <a:spcBef>
                    <a:spcPts val="0"/>
                  </a:spcBef>
                  <a:spcAft>
                    <a:spcPts val="0"/>
                  </a:spcAft>
                  <a:tabLst/>
                  <a:defRPr/>
                </a:pPr>
                <a:t>20 July 2022</a:t>
              </a:fld>
              <a:endParaRPr lang="en-US" sz="799" b="0" i="0" dirty="0">
                <a:solidFill>
                  <a:schemeClr val="tx1">
                    <a:alpha val="60000"/>
                  </a:schemeClr>
                </a:solidFill>
                <a:latin typeface="IBM Plex Sans" charset="0"/>
                <a:ea typeface="IBM Plex Sans" charset="0"/>
                <a:cs typeface="IBM Plex Sans" charset="0"/>
              </a:endParaRPr>
            </a:p>
          </p:txBody>
        </p:sp>
      </p:grpSp>
      <p:sp>
        <p:nvSpPr>
          <p:cNvPr id="18" name="Slide Number Placeholder 2">
            <a:extLst>
              <a:ext uri="{FF2B5EF4-FFF2-40B4-BE49-F238E27FC236}">
                <a16:creationId xmlns:a16="http://schemas.microsoft.com/office/drawing/2014/main" id="{02C9F5C6-2EF6-A640-891C-6F66CD82562F}"/>
              </a:ext>
            </a:extLst>
          </p:cNvPr>
          <p:cNvSpPr txBox="1">
            <a:spLocks/>
          </p:cNvSpPr>
          <p:nvPr userDrawn="1"/>
        </p:nvSpPr>
        <p:spPr>
          <a:xfrm>
            <a:off x="454858" y="7893792"/>
            <a:ext cx="327880"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tx1"/>
                </a:solidFill>
                <a:latin typeface="IBM Plex Sans" charset="0"/>
                <a:ea typeface="IBM Plex Sans" charset="0"/>
                <a:cs typeface="IBM Plex Sans" charset="0"/>
              </a:rPr>
              <a:pPr algn="l"/>
              <a:t>‹#›</a:t>
            </a:fld>
            <a:endParaRPr lang="en-US" sz="800" b="0" i="0" dirty="0">
              <a:solidFill>
                <a:schemeClr val="tx1"/>
              </a:solidFill>
              <a:latin typeface="IBM Plex Sans" charset="0"/>
              <a:ea typeface="IBM Plex Sans" charset="0"/>
              <a:cs typeface="IBM Plex Sans" charset="0"/>
            </a:endParaRPr>
          </a:p>
        </p:txBody>
      </p:sp>
      <p:pic>
        <p:nvPicPr>
          <p:cNvPr id="9" name="Picture 2">
            <a:extLst>
              <a:ext uri="{FF2B5EF4-FFF2-40B4-BE49-F238E27FC236}">
                <a16:creationId xmlns:a16="http://schemas.microsoft.com/office/drawing/2014/main" id="{788F0190-5AB1-D64D-9E12-0C52635C11C3}"/>
              </a:ext>
            </a:extLst>
          </p:cNvPr>
          <p:cNvPicPr>
            <a:picLocks noChangeAspect="1" noChangeArrowheads="1"/>
          </p:cNvPicPr>
          <p:nvPr userDrawn="1"/>
        </p:nvPicPr>
        <p:blipFill>
          <a:blip r:embed="rId7" cstate="screen">
            <a:extLst>
              <a:ext uri="{28A0092B-C50C-407E-A947-70E740481C1C}">
                <a14:useLocalDpi xmlns:a14="http://schemas.microsoft.com/office/drawing/2010/main"/>
              </a:ext>
            </a:extLst>
          </a:blip>
          <a:srcRect/>
          <a:stretch>
            <a:fillRect/>
          </a:stretch>
        </p:blipFill>
        <p:spPr bwMode="auto">
          <a:xfrm>
            <a:off x="12598078" y="7787796"/>
            <a:ext cx="752162" cy="289294"/>
          </a:xfrm>
          <a:prstGeom prst="rect">
            <a:avLst/>
          </a:prstGeom>
          <a:noFill/>
          <a:extLst>
            <a:ext uri="{909E8E84-426E-40DD-AFC4-6F175D3DCCD1}">
              <a14:hiddenFill xmlns:a14="http://schemas.microsoft.com/office/drawing/2010/main">
                <a:solidFill>
                  <a:srgbClr val="FFFFFF"/>
                </a:solidFill>
              </a14:hiddenFill>
            </a:ext>
          </a:extLst>
        </p:spPr>
      </p:pic>
      <p:sp>
        <p:nvSpPr>
          <p:cNvPr id="10" name="Multiply 9">
            <a:extLst>
              <a:ext uri="{FF2B5EF4-FFF2-40B4-BE49-F238E27FC236}">
                <a16:creationId xmlns:a16="http://schemas.microsoft.com/office/drawing/2014/main" id="{726E6E3D-859D-694B-92E1-580A0F4C9775}"/>
              </a:ext>
            </a:extLst>
          </p:cNvPr>
          <p:cNvSpPr/>
          <p:nvPr userDrawn="1"/>
        </p:nvSpPr>
        <p:spPr>
          <a:xfrm>
            <a:off x="13395960" y="7818143"/>
            <a:ext cx="182880" cy="228600"/>
          </a:xfrm>
          <a:prstGeom prst="mathMultiply">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x-none" sz="2000" dirty="0">
              <a:ln>
                <a:solidFill>
                  <a:sysClr val="windowText" lastClr="000000"/>
                </a:solidFill>
              </a:ln>
              <a:latin typeface="IBM Plex Sans" panose="020B0503050000000000" pitchFamily="34" charset="0"/>
            </a:endParaRPr>
          </a:p>
        </p:txBody>
      </p:sp>
    </p:spTree>
    <p:extLst>
      <p:ext uri="{BB962C8B-B14F-4D97-AF65-F5344CB8AC3E}">
        <p14:creationId xmlns:p14="http://schemas.microsoft.com/office/powerpoint/2010/main" val="434862687"/>
      </p:ext>
    </p:extLst>
  </p:cSld>
  <p:clrMap bg1="lt1" tx1="dk1" bg2="lt2" tx2="dk2" accent1="accent1" accent2="accent2" accent3="accent3" accent4="accent4" accent5="accent5" accent6="accent6" hlink="hlink" folHlink="folHlink"/>
  <p:sldLayoutIdLst>
    <p:sldLayoutId id="2147484092" r:id="rId1"/>
    <p:sldLayoutId id="2147484093" r:id="rId2"/>
    <p:sldLayoutId id="2147484094" r:id="rId3"/>
    <p:sldLayoutId id="2147484097" r:id="rId4"/>
  </p:sldLayoutIdLst>
  <p:hf sldNum="0" hdr="0" ftr="0" dt="0"/>
  <p:txStyles>
    <p:titleStyle>
      <a:lvl1pPr algn="l" defTabSz="1097236" rtl="0" eaLnBrk="1" latinLnBrk="0" hangingPunct="1">
        <a:lnSpc>
          <a:spcPct val="90000"/>
        </a:lnSpc>
        <a:spcBef>
          <a:spcPct val="0"/>
        </a:spcBef>
        <a:buNone/>
        <a:defRPr sz="3600" b="0" i="0" kern="1200">
          <a:solidFill>
            <a:schemeClr val="tx1"/>
          </a:solidFill>
          <a:latin typeface="IBM Plex Sans" charset="0"/>
          <a:ea typeface="IBM Plex Sans" charset="0"/>
          <a:cs typeface="IBM Plex Sans" charset="0"/>
        </a:defRPr>
      </a:lvl1pPr>
    </p:titleStyle>
    <p:bodyStyle>
      <a:lvl1pPr marL="0" indent="0" algn="l" defTabSz="1097236"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590" indent="-228590" algn="l" defTabSz="1097236" rtl="0" eaLnBrk="1" latinLnBrk="0" hangingPunct="1">
        <a:lnSpc>
          <a:spcPct val="105000"/>
        </a:lnSpc>
        <a:spcBef>
          <a:spcPts val="600"/>
        </a:spcBef>
        <a:buFont typeface="Wingdings" panose="05000000000000000000" pitchFamily="2" charset="2"/>
        <a:buChar char="§"/>
        <a:defRPr lang="en-US" sz="2000" b="0" i="0" kern="1200" dirty="0" smtClean="0">
          <a:solidFill>
            <a:schemeClr val="tx1"/>
          </a:solidFill>
          <a:latin typeface="IBM Plex Sans" charset="0"/>
          <a:ea typeface="IBM Plex Sans" charset="0"/>
          <a:cs typeface="IBM Plex Sans" charset="0"/>
        </a:defRPr>
      </a:lvl2pPr>
      <a:lvl3pPr marL="457182" indent="-228590" algn="l" defTabSz="1097236" rtl="0" eaLnBrk="1" latinLnBrk="0" hangingPunct="1">
        <a:lnSpc>
          <a:spcPct val="105000"/>
        </a:lnSpc>
        <a:spcBef>
          <a:spcPts val="600"/>
        </a:spcBef>
        <a:buSzPct val="80000"/>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3pPr>
      <a:lvl4pPr marL="685772" indent="-228590" algn="l" defTabSz="1097236" rtl="0" eaLnBrk="1" latinLnBrk="0" hangingPunct="1">
        <a:lnSpc>
          <a:spcPct val="105000"/>
        </a:lnSpc>
        <a:spcBef>
          <a:spcPts val="600"/>
        </a:spcBef>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4pPr>
      <a:lvl5pPr marL="914364" indent="-228590" algn="l" defTabSz="1097236" rtl="0" eaLnBrk="1" latinLnBrk="0" hangingPunct="1">
        <a:lnSpc>
          <a:spcPct val="105000"/>
        </a:lnSpc>
        <a:spcBef>
          <a:spcPts val="600"/>
        </a:spcBef>
        <a:buSzPct val="80000"/>
        <a:buFont typeface="Arial" panose="020B0604020202020204" pitchFamily="34" charset="0"/>
        <a:buChar char="–"/>
        <a:defRPr lang="en-US" sz="2000" b="0" i="0" kern="1200" dirty="0">
          <a:solidFill>
            <a:schemeClr val="tx1"/>
          </a:solidFill>
          <a:latin typeface="IBM Plex Sans" charset="0"/>
          <a:ea typeface="IBM Plex Sans" charset="0"/>
          <a:cs typeface="IBM Plex Sans" charset="0"/>
        </a:defRPr>
      </a:lvl5pPr>
      <a:lvl6pPr marL="3017399" indent="-274309" algn="l" defTabSz="1097236"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017" indent="-274309" algn="l" defTabSz="1097236"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636" indent="-274309" algn="l" defTabSz="1097236"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254" indent="-274309" algn="l" defTabSz="1097236"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en-US"/>
      </a:defPPr>
      <a:lvl1pPr marL="0" algn="l" defTabSz="1097236" rtl="0" eaLnBrk="1" latinLnBrk="0" hangingPunct="1">
        <a:defRPr sz="2160" kern="1200">
          <a:solidFill>
            <a:schemeClr val="tx1"/>
          </a:solidFill>
          <a:latin typeface="+mn-lt"/>
          <a:ea typeface="+mn-ea"/>
          <a:cs typeface="+mn-cs"/>
        </a:defRPr>
      </a:lvl1pPr>
      <a:lvl2pPr marL="548618" algn="l" defTabSz="1097236" rtl="0" eaLnBrk="1" latinLnBrk="0" hangingPunct="1">
        <a:defRPr sz="2160" kern="1200">
          <a:solidFill>
            <a:schemeClr val="tx1"/>
          </a:solidFill>
          <a:latin typeface="+mn-lt"/>
          <a:ea typeface="+mn-ea"/>
          <a:cs typeface="+mn-cs"/>
        </a:defRPr>
      </a:lvl2pPr>
      <a:lvl3pPr marL="1097236" algn="l" defTabSz="1097236" rtl="0" eaLnBrk="1" latinLnBrk="0" hangingPunct="1">
        <a:defRPr sz="2160" kern="1200">
          <a:solidFill>
            <a:schemeClr val="tx1"/>
          </a:solidFill>
          <a:latin typeface="+mn-lt"/>
          <a:ea typeface="+mn-ea"/>
          <a:cs typeface="+mn-cs"/>
        </a:defRPr>
      </a:lvl3pPr>
      <a:lvl4pPr marL="1645854" algn="l" defTabSz="1097236" rtl="0" eaLnBrk="1" latinLnBrk="0" hangingPunct="1">
        <a:defRPr sz="2160" kern="1200">
          <a:solidFill>
            <a:schemeClr val="tx1"/>
          </a:solidFill>
          <a:latin typeface="+mn-lt"/>
          <a:ea typeface="+mn-ea"/>
          <a:cs typeface="+mn-cs"/>
        </a:defRPr>
      </a:lvl4pPr>
      <a:lvl5pPr marL="2194472" algn="l" defTabSz="1097236" rtl="0" eaLnBrk="1" latinLnBrk="0" hangingPunct="1">
        <a:defRPr sz="2160" kern="1200">
          <a:solidFill>
            <a:schemeClr val="tx1"/>
          </a:solidFill>
          <a:latin typeface="+mn-lt"/>
          <a:ea typeface="+mn-ea"/>
          <a:cs typeface="+mn-cs"/>
        </a:defRPr>
      </a:lvl5pPr>
      <a:lvl6pPr marL="2743091" algn="l" defTabSz="1097236" rtl="0" eaLnBrk="1" latinLnBrk="0" hangingPunct="1">
        <a:defRPr sz="2160" kern="1200">
          <a:solidFill>
            <a:schemeClr val="tx1"/>
          </a:solidFill>
          <a:latin typeface="+mn-lt"/>
          <a:ea typeface="+mn-ea"/>
          <a:cs typeface="+mn-cs"/>
        </a:defRPr>
      </a:lvl6pPr>
      <a:lvl7pPr marL="3291708" algn="l" defTabSz="1097236" rtl="0" eaLnBrk="1" latinLnBrk="0" hangingPunct="1">
        <a:defRPr sz="2160" kern="1200">
          <a:solidFill>
            <a:schemeClr val="tx1"/>
          </a:solidFill>
          <a:latin typeface="+mn-lt"/>
          <a:ea typeface="+mn-ea"/>
          <a:cs typeface="+mn-cs"/>
        </a:defRPr>
      </a:lvl7pPr>
      <a:lvl8pPr marL="3840326" algn="l" defTabSz="1097236" rtl="0" eaLnBrk="1" latinLnBrk="0" hangingPunct="1">
        <a:defRPr sz="2160" kern="1200">
          <a:solidFill>
            <a:schemeClr val="tx1"/>
          </a:solidFill>
          <a:latin typeface="+mn-lt"/>
          <a:ea typeface="+mn-ea"/>
          <a:cs typeface="+mn-cs"/>
        </a:defRPr>
      </a:lvl8pPr>
      <a:lvl9pPr marL="4388945" algn="l" defTabSz="1097236" rtl="0" eaLnBrk="1" latinLnBrk="0" hangingPunct="1">
        <a:defRPr sz="216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685800"/>
            <a:ext cx="6583680" cy="1143000"/>
          </a:xfrm>
          <a:prstGeom prst="rect">
            <a:avLst/>
          </a:prstGeom>
        </p:spPr>
        <p:txBody>
          <a:bodyPr vert="horz" lIns="0" tIns="0" rIns="0" bIns="0" rtlCol="0" anchor="t">
            <a:noAutofit/>
          </a:bodyPr>
          <a:lstStyle/>
          <a:p>
            <a:r>
              <a:rPr lang="en-US" dirty="0"/>
              <a:t>Click to edit Master title style</a:t>
            </a:r>
          </a:p>
        </p:txBody>
      </p:sp>
      <p:sp>
        <p:nvSpPr>
          <p:cNvPr id="3" name="Text Placeholder 2"/>
          <p:cNvSpPr>
            <a:spLocks noGrp="1"/>
          </p:cNvSpPr>
          <p:nvPr>
            <p:ph type="body" idx="1"/>
          </p:nvPr>
        </p:nvSpPr>
        <p:spPr>
          <a:xfrm>
            <a:off x="457200" y="2057400"/>
            <a:ext cx="6583680" cy="5257800"/>
          </a:xfrm>
          <a:prstGeom prst="rect">
            <a:avLst/>
          </a:prstGeom>
        </p:spPr>
        <p:txBody>
          <a:bodyPr vert="horz" lIns="0" tIns="228600" rIns="0" bIns="0" rtlCol="0" anchor="t">
            <a:noAutofit/>
          </a:bodyPr>
          <a:lstStyle/>
          <a:p>
            <a:pPr lvl="0"/>
            <a:r>
              <a:rPr lang="en-US" dirty="0"/>
              <a:t>Click to edit Master text styles</a:t>
            </a:r>
          </a:p>
        </p:txBody>
      </p:sp>
      <p:pic>
        <p:nvPicPr>
          <p:cNvPr id="15" name="Picture 14"/>
          <p:cNvPicPr>
            <a:picLocks noChangeAspect="1"/>
          </p:cNvPicPr>
          <p:nvPr userDrawn="1"/>
        </p:nvPicPr>
        <p:blipFill>
          <a:blip r:embed="rId30" cstate="email">
            <a:extLst>
              <a:ext uri="{28A0092B-C50C-407E-A947-70E740481C1C}">
                <a14:useLocalDpi xmlns:a14="http://schemas.microsoft.com/office/drawing/2010/main"/>
              </a:ext>
            </a:extLst>
          </a:blip>
          <a:stretch>
            <a:fillRect/>
          </a:stretch>
        </p:blipFill>
        <p:spPr>
          <a:xfrm>
            <a:off x="13606813" y="7818143"/>
            <a:ext cx="566118" cy="228600"/>
          </a:xfrm>
          <a:prstGeom prst="rect">
            <a:avLst/>
          </a:prstGeom>
        </p:spPr>
      </p:pic>
      <p:grpSp>
        <p:nvGrpSpPr>
          <p:cNvPr id="9" name="Group 8"/>
          <p:cNvGrpSpPr/>
          <p:nvPr userDrawn="1"/>
        </p:nvGrpSpPr>
        <p:grpSpPr>
          <a:xfrm>
            <a:off x="914401" y="7899656"/>
            <a:ext cx="2713350" cy="220571"/>
            <a:chOff x="914400" y="7899655"/>
            <a:chExt cx="2713350" cy="220571"/>
          </a:xfrm>
        </p:grpSpPr>
        <p:sp>
          <p:nvSpPr>
            <p:cNvPr id="10"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 Copyright IBM Corporation 2020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r" fontAlgn="auto">
                <a:spcBef>
                  <a:spcPts val="0"/>
                </a:spcBef>
                <a:spcAft>
                  <a:spcPts val="0"/>
                </a:spcAft>
                <a:tabLst/>
                <a:defRPr/>
              </a:pPr>
              <a:r>
                <a:rPr lang="en-US" sz="799" b="0" i="0" dirty="0">
                  <a:solidFill>
                    <a:schemeClr val="tx1">
                      <a:alpha val="60000"/>
                    </a:schemeClr>
                  </a:solidFill>
                  <a:latin typeface="IBM Plex Sans" charset="0"/>
                  <a:ea typeface="IBM Plex Sans" charset="0"/>
                  <a:cs typeface="IBM Plex Sans" charset="0"/>
                </a:rPr>
                <a:t> </a:t>
              </a:r>
              <a:fld id="{7C9968D1-C8E5-4FE3-AED4-7D4518C301B3}" type="datetime3">
                <a:rPr lang="en-US" sz="799" b="0" i="0" smtClean="0">
                  <a:solidFill>
                    <a:schemeClr val="tx1">
                      <a:alpha val="60000"/>
                    </a:schemeClr>
                  </a:solidFill>
                  <a:latin typeface="IBM Plex Sans" charset="0"/>
                  <a:ea typeface="IBM Plex Sans" charset="0"/>
                  <a:cs typeface="IBM Plex Sans" charset="0"/>
                </a:rPr>
                <a:pPr marL="0" indent="0" algn="r" fontAlgn="auto">
                  <a:spcBef>
                    <a:spcPts val="0"/>
                  </a:spcBef>
                  <a:spcAft>
                    <a:spcPts val="0"/>
                  </a:spcAft>
                  <a:tabLst/>
                  <a:defRPr/>
                </a:pPr>
                <a:t>20 July 2022</a:t>
              </a:fld>
              <a:endParaRPr lang="en-US" sz="799" b="0" i="0" dirty="0">
                <a:solidFill>
                  <a:schemeClr val="tx1">
                    <a:alpha val="60000"/>
                  </a:schemeClr>
                </a:solidFill>
                <a:latin typeface="IBM Plex Sans" charset="0"/>
                <a:ea typeface="IBM Plex Sans" charset="0"/>
                <a:cs typeface="IBM Plex Sans" charset="0"/>
              </a:endParaRPr>
            </a:p>
          </p:txBody>
        </p:sp>
      </p:grpSp>
      <p:sp>
        <p:nvSpPr>
          <p:cNvPr id="16" name="Footer Placeholder 3"/>
          <p:cNvSpPr txBox="1">
            <a:spLocks/>
          </p:cNvSpPr>
          <p:nvPr userDrawn="1"/>
        </p:nvSpPr>
        <p:spPr>
          <a:xfrm>
            <a:off x="3886200" y="7900416"/>
            <a:ext cx="2284416" cy="219052"/>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IBM Services</a:t>
            </a:r>
          </a:p>
        </p:txBody>
      </p:sp>
      <p:sp>
        <p:nvSpPr>
          <p:cNvPr id="17" name="Slide Number Placeholder 2"/>
          <p:cNvSpPr txBox="1">
            <a:spLocks/>
          </p:cNvSpPr>
          <p:nvPr userDrawn="1"/>
        </p:nvSpPr>
        <p:spPr>
          <a:xfrm>
            <a:off x="454858" y="7893792"/>
            <a:ext cx="327880"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tx1"/>
                </a:solidFill>
                <a:latin typeface="IBM Plex Sans" charset="0"/>
                <a:ea typeface="IBM Plex Sans" charset="0"/>
                <a:cs typeface="IBM Plex Sans" charset="0"/>
              </a:rPr>
              <a:pPr algn="l"/>
              <a:t>‹#›</a:t>
            </a:fld>
            <a:endParaRPr lang="en-US" sz="800" b="0" i="0" dirty="0">
              <a:solidFill>
                <a:schemeClr val="tx1"/>
              </a:solidFill>
              <a:latin typeface="IBM Plex Sans" charset="0"/>
              <a:ea typeface="IBM Plex Sans" charset="0"/>
              <a:cs typeface="IBM Plex Sans" charset="0"/>
            </a:endParaRPr>
          </a:p>
        </p:txBody>
      </p:sp>
      <p:pic>
        <p:nvPicPr>
          <p:cNvPr id="12" name="Picture 2">
            <a:extLst>
              <a:ext uri="{FF2B5EF4-FFF2-40B4-BE49-F238E27FC236}">
                <a16:creationId xmlns:a16="http://schemas.microsoft.com/office/drawing/2014/main" id="{962D4240-E4A7-3340-9FA1-0DF49C724B70}"/>
              </a:ext>
            </a:extLst>
          </p:cNvPr>
          <p:cNvPicPr>
            <a:picLocks noChangeAspect="1" noChangeArrowheads="1"/>
          </p:cNvPicPr>
          <p:nvPr userDrawn="1"/>
        </p:nvPicPr>
        <p:blipFill>
          <a:blip r:embed="rId31" cstate="screen">
            <a:extLst>
              <a:ext uri="{28A0092B-C50C-407E-A947-70E740481C1C}">
                <a14:useLocalDpi xmlns:a14="http://schemas.microsoft.com/office/drawing/2010/main"/>
              </a:ext>
            </a:extLst>
          </a:blip>
          <a:srcRect/>
          <a:stretch>
            <a:fillRect/>
          </a:stretch>
        </p:blipFill>
        <p:spPr bwMode="auto">
          <a:xfrm>
            <a:off x="12598078" y="7787796"/>
            <a:ext cx="752162" cy="289294"/>
          </a:xfrm>
          <a:prstGeom prst="rect">
            <a:avLst/>
          </a:prstGeom>
          <a:noFill/>
          <a:extLst>
            <a:ext uri="{909E8E84-426E-40DD-AFC4-6F175D3DCCD1}">
              <a14:hiddenFill xmlns:a14="http://schemas.microsoft.com/office/drawing/2010/main">
                <a:solidFill>
                  <a:srgbClr val="FFFFFF"/>
                </a:solidFill>
              </a14:hiddenFill>
            </a:ext>
          </a:extLst>
        </p:spPr>
      </p:pic>
      <p:sp>
        <p:nvSpPr>
          <p:cNvPr id="13" name="Multiply 9">
            <a:extLst>
              <a:ext uri="{FF2B5EF4-FFF2-40B4-BE49-F238E27FC236}">
                <a16:creationId xmlns:a16="http://schemas.microsoft.com/office/drawing/2014/main" id="{E0451DAD-0129-DC48-BCE3-E862FEEE6D2A}"/>
              </a:ext>
            </a:extLst>
          </p:cNvPr>
          <p:cNvSpPr/>
          <p:nvPr userDrawn="1"/>
        </p:nvSpPr>
        <p:spPr>
          <a:xfrm>
            <a:off x="13395960" y="7818143"/>
            <a:ext cx="182880" cy="228600"/>
          </a:xfrm>
          <a:prstGeom prst="mathMultiply">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x-none" sz="2000" dirty="0">
              <a:ln>
                <a:solidFill>
                  <a:sysClr val="windowText" lastClr="000000"/>
                </a:solidFill>
              </a:ln>
              <a:latin typeface="IBM Plex Sans" panose="020B0503050000000000" pitchFamily="34" charset="0"/>
            </a:endParaRPr>
          </a:p>
        </p:txBody>
      </p:sp>
    </p:spTree>
    <p:extLst>
      <p:ext uri="{BB962C8B-B14F-4D97-AF65-F5344CB8AC3E}">
        <p14:creationId xmlns:p14="http://schemas.microsoft.com/office/powerpoint/2010/main" val="1226741172"/>
      </p:ext>
    </p:extLst>
  </p:cSld>
  <p:clrMap bg1="lt1" tx1="dk1" bg2="lt2" tx2="dk2" accent1="accent1" accent2="accent2" accent3="accent3" accent4="accent4" accent5="accent5" accent6="accent6" hlink="hlink" folHlink="folHlink"/>
  <p:sldLayoutIdLst>
    <p:sldLayoutId id="2147484123" r:id="rId1"/>
    <p:sldLayoutId id="2147484124" r:id="rId2"/>
    <p:sldLayoutId id="2147484125" r:id="rId3"/>
    <p:sldLayoutId id="2147484126" r:id="rId4"/>
    <p:sldLayoutId id="2147484127" r:id="rId5"/>
    <p:sldLayoutId id="2147484128" r:id="rId6"/>
    <p:sldLayoutId id="2147484129" r:id="rId7"/>
    <p:sldLayoutId id="2147484130" r:id="rId8"/>
    <p:sldLayoutId id="2147484131" r:id="rId9"/>
    <p:sldLayoutId id="2147484132" r:id="rId10"/>
    <p:sldLayoutId id="2147484133" r:id="rId11"/>
    <p:sldLayoutId id="2147484134" r:id="rId12"/>
    <p:sldLayoutId id="2147484135" r:id="rId13"/>
    <p:sldLayoutId id="2147484136" r:id="rId14"/>
    <p:sldLayoutId id="2147484137" r:id="rId15"/>
    <p:sldLayoutId id="2147484138" r:id="rId16"/>
    <p:sldLayoutId id="2147484139" r:id="rId17"/>
    <p:sldLayoutId id="2147484140" r:id="rId18"/>
    <p:sldLayoutId id="2147484141" r:id="rId19"/>
    <p:sldLayoutId id="2147484142" r:id="rId20"/>
    <p:sldLayoutId id="2147484143" r:id="rId21"/>
    <p:sldLayoutId id="2147484144" r:id="rId22"/>
    <p:sldLayoutId id="2147484145" r:id="rId23"/>
    <p:sldLayoutId id="2147484146" r:id="rId24"/>
    <p:sldLayoutId id="2147484147" r:id="rId25"/>
    <p:sldLayoutId id="2147484148" r:id="rId26"/>
    <p:sldLayoutId id="2147484149" r:id="rId27"/>
    <p:sldLayoutId id="2147484156" r:id="rId28"/>
  </p:sldLayoutIdLst>
  <p:hf sldNum="0" hdr="0" ftr="0" dt="0"/>
  <p:txStyles>
    <p:titleStyle>
      <a:lvl1pPr algn="l" defTabSz="1097236" rtl="0" eaLnBrk="1" latinLnBrk="0" hangingPunct="1">
        <a:lnSpc>
          <a:spcPct val="90000"/>
        </a:lnSpc>
        <a:spcBef>
          <a:spcPct val="0"/>
        </a:spcBef>
        <a:buNone/>
        <a:defRPr sz="3600" b="0" i="0" kern="1200">
          <a:solidFill>
            <a:schemeClr val="tx1"/>
          </a:solidFill>
          <a:latin typeface="IBM Plex Sans" charset="0"/>
          <a:ea typeface="IBM Plex Sans" charset="0"/>
          <a:cs typeface="IBM Plex Sans" charset="0"/>
        </a:defRPr>
      </a:lvl1pPr>
    </p:titleStyle>
    <p:bodyStyle>
      <a:lvl1pPr marL="0" indent="0" algn="l" defTabSz="1097236"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590" indent="-228590" algn="l" defTabSz="1097236" rtl="0" eaLnBrk="1" latinLnBrk="0" hangingPunct="1">
        <a:lnSpc>
          <a:spcPct val="105000"/>
        </a:lnSpc>
        <a:spcBef>
          <a:spcPts val="600"/>
        </a:spcBef>
        <a:buFont typeface="Wingdings" panose="05000000000000000000" pitchFamily="2" charset="2"/>
        <a:buChar char="§"/>
        <a:defRPr lang="en-US" sz="2000" b="0" i="0" kern="1200" dirty="0" smtClean="0">
          <a:solidFill>
            <a:schemeClr val="tx1"/>
          </a:solidFill>
          <a:latin typeface="IBM Plex Sans" charset="0"/>
          <a:ea typeface="IBM Plex Sans" charset="0"/>
          <a:cs typeface="IBM Plex Sans" charset="0"/>
        </a:defRPr>
      </a:lvl2pPr>
      <a:lvl3pPr marL="457182" indent="-228590" algn="l" defTabSz="1097236" rtl="0" eaLnBrk="1" latinLnBrk="0" hangingPunct="1">
        <a:lnSpc>
          <a:spcPct val="105000"/>
        </a:lnSpc>
        <a:spcBef>
          <a:spcPts val="600"/>
        </a:spcBef>
        <a:buSzPct val="80000"/>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3pPr>
      <a:lvl4pPr marL="685772" indent="-228590" algn="l" defTabSz="1097236" rtl="0" eaLnBrk="1" latinLnBrk="0" hangingPunct="1">
        <a:lnSpc>
          <a:spcPct val="105000"/>
        </a:lnSpc>
        <a:spcBef>
          <a:spcPts val="600"/>
        </a:spcBef>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4pPr>
      <a:lvl5pPr marL="914364" indent="-228590" algn="l" defTabSz="1097236" rtl="0" eaLnBrk="1" latinLnBrk="0" hangingPunct="1">
        <a:lnSpc>
          <a:spcPct val="105000"/>
        </a:lnSpc>
        <a:spcBef>
          <a:spcPts val="600"/>
        </a:spcBef>
        <a:buSzPct val="80000"/>
        <a:buFont typeface="Arial" panose="020B0604020202020204" pitchFamily="34" charset="0"/>
        <a:buChar char="–"/>
        <a:defRPr lang="en-US" sz="2000" b="0" i="0" kern="1200" dirty="0">
          <a:solidFill>
            <a:schemeClr val="tx1"/>
          </a:solidFill>
          <a:latin typeface="IBM Plex Sans" charset="0"/>
          <a:ea typeface="IBM Plex Sans" charset="0"/>
          <a:cs typeface="IBM Plex Sans" charset="0"/>
        </a:defRPr>
      </a:lvl5pPr>
      <a:lvl6pPr marL="3017399" indent="-274309" algn="l" defTabSz="1097236"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017" indent="-274309" algn="l" defTabSz="1097236"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636" indent="-274309" algn="l" defTabSz="1097236"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254" indent="-274309" algn="l" defTabSz="1097236"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en-US"/>
      </a:defPPr>
      <a:lvl1pPr marL="0" algn="l" defTabSz="1097236" rtl="0" eaLnBrk="1" latinLnBrk="0" hangingPunct="1">
        <a:defRPr sz="2160" kern="1200">
          <a:solidFill>
            <a:schemeClr val="tx1"/>
          </a:solidFill>
          <a:latin typeface="+mn-lt"/>
          <a:ea typeface="+mn-ea"/>
          <a:cs typeface="+mn-cs"/>
        </a:defRPr>
      </a:lvl1pPr>
      <a:lvl2pPr marL="548618" algn="l" defTabSz="1097236" rtl="0" eaLnBrk="1" latinLnBrk="0" hangingPunct="1">
        <a:defRPr sz="2160" kern="1200">
          <a:solidFill>
            <a:schemeClr val="tx1"/>
          </a:solidFill>
          <a:latin typeface="+mn-lt"/>
          <a:ea typeface="+mn-ea"/>
          <a:cs typeface="+mn-cs"/>
        </a:defRPr>
      </a:lvl2pPr>
      <a:lvl3pPr marL="1097236" algn="l" defTabSz="1097236" rtl="0" eaLnBrk="1" latinLnBrk="0" hangingPunct="1">
        <a:defRPr sz="2160" kern="1200">
          <a:solidFill>
            <a:schemeClr val="tx1"/>
          </a:solidFill>
          <a:latin typeface="+mn-lt"/>
          <a:ea typeface="+mn-ea"/>
          <a:cs typeface="+mn-cs"/>
        </a:defRPr>
      </a:lvl3pPr>
      <a:lvl4pPr marL="1645854" algn="l" defTabSz="1097236" rtl="0" eaLnBrk="1" latinLnBrk="0" hangingPunct="1">
        <a:defRPr sz="2160" kern="1200">
          <a:solidFill>
            <a:schemeClr val="tx1"/>
          </a:solidFill>
          <a:latin typeface="+mn-lt"/>
          <a:ea typeface="+mn-ea"/>
          <a:cs typeface="+mn-cs"/>
        </a:defRPr>
      </a:lvl4pPr>
      <a:lvl5pPr marL="2194472" algn="l" defTabSz="1097236" rtl="0" eaLnBrk="1" latinLnBrk="0" hangingPunct="1">
        <a:defRPr sz="2160" kern="1200">
          <a:solidFill>
            <a:schemeClr val="tx1"/>
          </a:solidFill>
          <a:latin typeface="+mn-lt"/>
          <a:ea typeface="+mn-ea"/>
          <a:cs typeface="+mn-cs"/>
        </a:defRPr>
      </a:lvl5pPr>
      <a:lvl6pPr marL="2743091" algn="l" defTabSz="1097236" rtl="0" eaLnBrk="1" latinLnBrk="0" hangingPunct="1">
        <a:defRPr sz="2160" kern="1200">
          <a:solidFill>
            <a:schemeClr val="tx1"/>
          </a:solidFill>
          <a:latin typeface="+mn-lt"/>
          <a:ea typeface="+mn-ea"/>
          <a:cs typeface="+mn-cs"/>
        </a:defRPr>
      </a:lvl6pPr>
      <a:lvl7pPr marL="3291708" algn="l" defTabSz="1097236" rtl="0" eaLnBrk="1" latinLnBrk="0" hangingPunct="1">
        <a:defRPr sz="2160" kern="1200">
          <a:solidFill>
            <a:schemeClr val="tx1"/>
          </a:solidFill>
          <a:latin typeface="+mn-lt"/>
          <a:ea typeface="+mn-ea"/>
          <a:cs typeface="+mn-cs"/>
        </a:defRPr>
      </a:lvl7pPr>
      <a:lvl8pPr marL="3840326" algn="l" defTabSz="1097236" rtl="0" eaLnBrk="1" latinLnBrk="0" hangingPunct="1">
        <a:defRPr sz="2160" kern="1200">
          <a:solidFill>
            <a:schemeClr val="tx1"/>
          </a:solidFill>
          <a:latin typeface="+mn-lt"/>
          <a:ea typeface="+mn-ea"/>
          <a:cs typeface="+mn-cs"/>
        </a:defRPr>
      </a:lvl8pPr>
      <a:lvl9pPr marL="4388945" algn="l" defTabSz="1097236"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38.xml"/></Relationships>
</file>

<file path=ppt/slides/_rels/slide11.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38.xml"/></Relationships>
</file>

<file path=ppt/slides/_rels/slide12.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38.xml"/></Relationships>
</file>

<file path=ppt/slides/_rels/slide13.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38.xml"/></Relationships>
</file>

<file path=ppt/slides/_rels/slide14.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38.xml"/></Relationships>
</file>

<file path=ppt/slides/_rels/slide15.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38.xml"/></Relationships>
</file>

<file path=ppt/slides/_rels/slide16.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6.xml"/><Relationship Id="rId1" Type="http://schemas.openxmlformats.org/officeDocument/2006/relationships/slideLayout" Target="../slideLayouts/slideLayout38.xml"/></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19.xml.rels><?xml version="1.0" encoding="UTF-8" standalone="yes"?>
<Relationships xmlns="http://schemas.openxmlformats.org/package/2006/relationships"><Relationship Id="rId8" Type="http://schemas.openxmlformats.org/officeDocument/2006/relationships/hyperlink" Target="https://en.wikipedia.org/wiki/ISO_3166-1:GM" TargetMode="External"/><Relationship Id="rId13" Type="http://schemas.openxmlformats.org/officeDocument/2006/relationships/hyperlink" Target="https://en.wikipedia.org/wiki/ISO_3166-1:SL" TargetMode="External"/><Relationship Id="rId18" Type="http://schemas.openxmlformats.org/officeDocument/2006/relationships/hyperlink" Target="https://en.wikipedia.org/wiki/List_of_tz_database_time_zones#ABIDJAN" TargetMode="External"/><Relationship Id="rId26" Type="http://schemas.openxmlformats.org/officeDocument/2006/relationships/hyperlink" Target="https://en.wikipedia.org/wiki/ISO_3166-1:ER" TargetMode="External"/><Relationship Id="rId3" Type="http://schemas.openxmlformats.org/officeDocument/2006/relationships/hyperlink" Target="https://en.wikipedia.org/wiki/List_of_tz_database_time_zones" TargetMode="External"/><Relationship Id="rId21" Type="http://schemas.openxmlformats.org/officeDocument/2006/relationships/hyperlink" Target="https://en.wikipedia.org/wiki/UTC%2B03:00" TargetMode="External"/><Relationship Id="rId7" Type="http://schemas.openxmlformats.org/officeDocument/2006/relationships/hyperlink" Target="https://en.wikipedia.org/wiki/ISO_3166-1:GH" TargetMode="External"/><Relationship Id="rId12" Type="http://schemas.openxmlformats.org/officeDocument/2006/relationships/hyperlink" Target="https://en.wikipedia.org/wiki/ISO_3166-1:SH" TargetMode="External"/><Relationship Id="rId17" Type="http://schemas.openxmlformats.org/officeDocument/2006/relationships/hyperlink" Target="https://en.wikipedia.org/wiki/Greenwich_Mean_Time" TargetMode="External"/><Relationship Id="rId25" Type="http://schemas.openxmlformats.org/officeDocument/2006/relationships/hyperlink" Target="https://en.wikipedia.org/wiki/UTC%2B01:00" TargetMode="External"/><Relationship Id="rId2" Type="http://schemas.openxmlformats.org/officeDocument/2006/relationships/notesSlide" Target="../notesSlides/notesSlide7.xml"/><Relationship Id="rId16" Type="http://schemas.openxmlformats.org/officeDocument/2006/relationships/hyperlink" Target="https://en.wikipedia.org/wiki/UTC%C2%B100:00" TargetMode="External"/><Relationship Id="rId20" Type="http://schemas.openxmlformats.org/officeDocument/2006/relationships/hyperlink" Target="https://en.wikipedia.org/wiki/East_Africa_Time" TargetMode="External"/><Relationship Id="rId29" Type="http://schemas.openxmlformats.org/officeDocument/2006/relationships/hyperlink" Target="https://en.wikipedia.org/wiki/ISO_8601" TargetMode="External"/><Relationship Id="rId1" Type="http://schemas.openxmlformats.org/officeDocument/2006/relationships/slideLayout" Target="../slideLayouts/slideLayout38.xml"/><Relationship Id="rId6" Type="http://schemas.openxmlformats.org/officeDocument/2006/relationships/hyperlink" Target="https://en.wikipedia.org/wiki/ISO_3166-1:BF" TargetMode="External"/><Relationship Id="rId11" Type="http://schemas.openxmlformats.org/officeDocument/2006/relationships/hyperlink" Target="https://en.wikipedia.org/wiki/ISO_3166-1:MR" TargetMode="External"/><Relationship Id="rId24" Type="http://schemas.openxmlformats.org/officeDocument/2006/relationships/hyperlink" Target="https://en.wikipedia.org/wiki/Central_European_Time" TargetMode="External"/><Relationship Id="rId5" Type="http://schemas.openxmlformats.org/officeDocument/2006/relationships/hyperlink" Target="https://en.wikipedia.org/wiki/ISO_3166-1:CI" TargetMode="External"/><Relationship Id="rId15" Type="http://schemas.openxmlformats.org/officeDocument/2006/relationships/hyperlink" Target="https://en.wikipedia.org/wiki/ISO_3166-1:TG" TargetMode="External"/><Relationship Id="rId23" Type="http://schemas.openxmlformats.org/officeDocument/2006/relationships/hyperlink" Target="https://en.wikipedia.org/wiki/ISO_3166-1:DZ" TargetMode="External"/><Relationship Id="rId28" Type="http://schemas.openxmlformats.org/officeDocument/2006/relationships/hyperlink" Target="https://en.wikipedia.org/wiki/UTC_offset" TargetMode="External"/><Relationship Id="rId10" Type="http://schemas.openxmlformats.org/officeDocument/2006/relationships/hyperlink" Target="https://en.wikipedia.org/wiki/ISO_3166-1:ML" TargetMode="External"/><Relationship Id="rId19" Type="http://schemas.openxmlformats.org/officeDocument/2006/relationships/hyperlink" Target="https://en.wikipedia.org/wiki/ISO_3166-1:ET" TargetMode="External"/><Relationship Id="rId4" Type="http://schemas.openxmlformats.org/officeDocument/2006/relationships/hyperlink" Target="https://en.wikipedia.org/wiki/ISO_3166_2-character_country_code" TargetMode="External"/><Relationship Id="rId9" Type="http://schemas.openxmlformats.org/officeDocument/2006/relationships/hyperlink" Target="https://en.wikipedia.org/wiki/ISO_3166-1:GN" TargetMode="External"/><Relationship Id="rId14" Type="http://schemas.openxmlformats.org/officeDocument/2006/relationships/hyperlink" Target="https://en.wikipedia.org/wiki/ISO_3166-1:SN" TargetMode="External"/><Relationship Id="rId22" Type="http://schemas.openxmlformats.org/officeDocument/2006/relationships/hyperlink" Target="https://en.wikipedia.org/wiki/List_of_tz_database_time_zones#NAIROBI" TargetMode="External"/><Relationship Id="rId27" Type="http://schemas.openxmlformats.org/officeDocument/2006/relationships/hyperlink" Target="https://en.wikipedia.org/wiki/Africa/Asmera"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20.xml.rels><?xml version="1.0" encoding="UTF-8" standalone="yes"?>
<Relationships xmlns="http://schemas.openxmlformats.org/package/2006/relationships"><Relationship Id="rId3" Type="http://schemas.openxmlformats.org/officeDocument/2006/relationships/hyperlink" Target="https://en.wikipedia.org/wiki/Environment_variable" TargetMode="External"/><Relationship Id="rId2" Type="http://schemas.openxmlformats.org/officeDocument/2006/relationships/hyperlink" Target="https://en.wikipedia.org/wiki/Coordinated_Universal_Time" TargetMode="External"/><Relationship Id="rId1" Type="http://schemas.openxmlformats.org/officeDocument/2006/relationships/slideLayout" Target="../slideLayouts/slideLayout38.xml"/><Relationship Id="rId5" Type="http://schemas.openxmlformats.org/officeDocument/2006/relationships/hyperlink" Target="https://stackoverflow.com/questions/56217512/in-postgresql-timezone-offset-is-taken-with-the-wrong-sign" TargetMode="External"/><Relationship Id="rId4" Type="http://schemas.openxmlformats.org/officeDocument/2006/relationships/hyperlink" Target="https://en.wikipedia.org/wiki/Windows_2000" TargetMode="Externa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hyperlink" Target="http://blog.eustace.io/please-stop-using-arrow.html" TargetMode="External"/><Relationship Id="rId1" Type="http://schemas.openxmlformats.org/officeDocument/2006/relationships/slideLayout" Target="../slideLayouts/slideLayout43.xml"/></Relationships>
</file>

<file path=ppt/slides/_rels/slide24.xml.rels><?xml version="1.0" encoding="UTF-8" standalone="yes"?>
<Relationships xmlns="http://schemas.openxmlformats.org/package/2006/relationships"><Relationship Id="rId8" Type="http://schemas.openxmlformats.org/officeDocument/2006/relationships/hyperlink" Target="https://www.w3schools.com/python/trypython.asp?filename=demo_datetime_strftime_b" TargetMode="External"/><Relationship Id="rId13" Type="http://schemas.openxmlformats.org/officeDocument/2006/relationships/hyperlink" Target="https://www.w3schools.com/python/trypython.asp?filename=demo_datetime_strftime_h2" TargetMode="External"/><Relationship Id="rId18" Type="http://schemas.openxmlformats.org/officeDocument/2006/relationships/hyperlink" Target="https://www.w3schools.com/python/trypython.asp?filename=demo_datetime_strftime_f" TargetMode="External"/><Relationship Id="rId3" Type="http://schemas.openxmlformats.org/officeDocument/2006/relationships/hyperlink" Target="https://pganssle-talks.github.io/chipy-nov-2020-zoneinfo/#/" TargetMode="External"/><Relationship Id="rId7" Type="http://schemas.openxmlformats.org/officeDocument/2006/relationships/hyperlink" Target="https://www.w3schools.com/python/trypython.asp?filename=demo_datetime_strftime_d" TargetMode="External"/><Relationship Id="rId12" Type="http://schemas.openxmlformats.org/officeDocument/2006/relationships/hyperlink" Target="https://www.w3schools.com/python/trypython.asp?filename=demo_datetime_strftime_y2" TargetMode="External"/><Relationship Id="rId17" Type="http://schemas.openxmlformats.org/officeDocument/2006/relationships/hyperlink" Target="https://www.w3schools.com/python/trypython.asp?filename=demo_datetime_strftime_s2" TargetMode="External"/><Relationship Id="rId2" Type="http://schemas.openxmlformats.org/officeDocument/2006/relationships/notesSlide" Target="../notesSlides/notesSlide9.xml"/><Relationship Id="rId16" Type="http://schemas.openxmlformats.org/officeDocument/2006/relationships/hyperlink" Target="https://www.w3schools.com/python/trypython.asp?filename=demo_datetime_strftime_m2" TargetMode="External"/><Relationship Id="rId1" Type="http://schemas.openxmlformats.org/officeDocument/2006/relationships/slideLayout" Target="../slideLayouts/slideLayout31.xml"/><Relationship Id="rId6" Type="http://schemas.openxmlformats.org/officeDocument/2006/relationships/hyperlink" Target="https://www.w3schools.com/python/trypython.asp?filename=demo_datetime_strftime_w" TargetMode="External"/><Relationship Id="rId11" Type="http://schemas.openxmlformats.org/officeDocument/2006/relationships/hyperlink" Target="https://www.w3schools.com/python/trypython.asp?filename=demo_datetime_strftime_y" TargetMode="External"/><Relationship Id="rId5" Type="http://schemas.openxmlformats.org/officeDocument/2006/relationships/hyperlink" Target="https://www.w3schools.com/python/trypython.asp?filename=demo_datetime_strftime_a2" TargetMode="External"/><Relationship Id="rId15" Type="http://schemas.openxmlformats.org/officeDocument/2006/relationships/hyperlink" Target="https://www.w3schools.com/python/trypython.asp?filename=demo_datetime_strftime_p" TargetMode="External"/><Relationship Id="rId10" Type="http://schemas.openxmlformats.org/officeDocument/2006/relationships/hyperlink" Target="https://www.w3schools.com/python/trypython.asp?filename=demo_datetime_strftime_m" TargetMode="External"/><Relationship Id="rId4" Type="http://schemas.openxmlformats.org/officeDocument/2006/relationships/hyperlink" Target="https://www.w3schools.com/python/trypython.asp?filename=demo_datetime_strftime_a" TargetMode="External"/><Relationship Id="rId9" Type="http://schemas.openxmlformats.org/officeDocument/2006/relationships/hyperlink" Target="https://www.w3schools.com/python/trypython.asp?filename=demo_datetime_strftime_b2" TargetMode="External"/><Relationship Id="rId14" Type="http://schemas.openxmlformats.org/officeDocument/2006/relationships/hyperlink" Target="https://www.w3schools.com/python/trypython.asp?filename=demo_datetime_strftime_i2" TargetMode="External"/></Relationships>
</file>

<file path=ppt/slides/_rels/slide25.xml.rels><?xml version="1.0" encoding="UTF-8" standalone="yes"?>
<Relationships xmlns="http://schemas.openxmlformats.org/package/2006/relationships"><Relationship Id="rId2" Type="http://schemas.openxmlformats.org/officeDocument/2006/relationships/hyperlink" Target="http://pytz.sourceforge.net/" TargetMode="External"/><Relationship Id="rId1" Type="http://schemas.openxmlformats.org/officeDocument/2006/relationships/slideLayout" Target="../slideLayouts/slideLayout31.xml"/></Relationships>
</file>

<file path=ppt/slides/_rels/slide26.xml.rels><?xml version="1.0" encoding="UTF-8" standalone="yes"?>
<Relationships xmlns="http://schemas.openxmlformats.org/package/2006/relationships"><Relationship Id="rId3" Type="http://schemas.openxmlformats.org/officeDocument/2006/relationships/hyperlink" Target="https://iter01.com/616005.html" TargetMode="External"/><Relationship Id="rId2" Type="http://schemas.openxmlformats.org/officeDocument/2006/relationships/hyperlink" Target="https://pendulum.eustace.io/docs/" TargetMode="External"/><Relationship Id="rId1" Type="http://schemas.openxmlformats.org/officeDocument/2006/relationships/slideLayout" Target="../slideLayouts/slideLayout31.xml"/><Relationship Id="rId5" Type="http://schemas.openxmlformats.org/officeDocument/2006/relationships/image" Target="../media/image26.png"/><Relationship Id="rId4" Type="http://schemas.openxmlformats.org/officeDocument/2006/relationships/hyperlink" Target="https://towardsdatascience.com/pendulum-one-of-the-most-useful-python-libraries-you-have-ever-seen-e2ecc365c8c0"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8.xml"/></Relationships>
</file>

<file path=ppt/slides/_rels/slide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30.xml.rels><?xml version="1.0" encoding="UTF-8" standalone="yes"?>
<Relationships xmlns="http://schemas.openxmlformats.org/package/2006/relationships"><Relationship Id="rId8" Type="http://schemas.openxmlformats.org/officeDocument/2006/relationships/hyperlink" Target="http://www.digibarn.com/friends/curbow/star/XDEPaper.pdf" TargetMode="External"/><Relationship Id="rId3" Type="http://schemas.openxmlformats.org/officeDocument/2006/relationships/hyperlink" Target="https://www.tutorialsteacher.com/ioc/introduction" TargetMode="External"/><Relationship Id="rId7" Type="http://schemas.openxmlformats.org/officeDocument/2006/relationships/hyperlink" Target="https://en.wikipedia.org/wiki/Dependency_inversion_principle#cite_note-Martin2003-1" TargetMode="External"/><Relationship Id="rId2" Type="http://schemas.openxmlformats.org/officeDocument/2006/relationships/notesSlide" Target="../notesSlides/notesSlide11.xml"/><Relationship Id="rId1" Type="http://schemas.openxmlformats.org/officeDocument/2006/relationships/slideLayout" Target="../slideLayouts/slideLayout40.xml"/><Relationship Id="rId6" Type="http://schemas.openxmlformats.org/officeDocument/2006/relationships/hyperlink" Target="https://docs.google.com/file/d/0BwhCYaYDn8EgNzAzZjA5ZmItNjU3NS00MzQ5LTkwYjMtMDJhNDU5ZTM0MTlh/edit?hl=en" TargetMode="External"/><Relationship Id="rId5" Type="http://schemas.openxmlformats.org/officeDocument/2006/relationships/hyperlink" Target="https://docs.google.com/file/d/0BwhCYaYDn8EgN2M5MTkwM2EtNWFkZC00ZTI3LWFjZTUtNTFhZGZiYmUzODc1/edit?hl=en" TargetMode="External"/><Relationship Id="rId4" Type="http://schemas.openxmlformats.org/officeDocument/2006/relationships/hyperlink" Target="http://en.wikipedia.org/wiki/Structured_Analysis_and_Design_Technique"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43.xml"/></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hyperlink" Target="https://docs.python.org/3/library/stdtypes.html#str" TargetMode="External"/><Relationship Id="rId1" Type="http://schemas.openxmlformats.org/officeDocument/2006/relationships/slideLayout" Target="../slideLayouts/slideLayout40.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36.xml.rels><?xml version="1.0" encoding="UTF-8" standalone="yes"?>
<Relationships xmlns="http://schemas.openxmlformats.org/package/2006/relationships"><Relationship Id="rId2" Type="http://schemas.openxmlformats.org/officeDocument/2006/relationships/hyperlink" Target="https://airflow.apache.org/docs/apache-airflow/stable/timezone.html" TargetMode="External"/><Relationship Id="rId1" Type="http://schemas.openxmlformats.org/officeDocument/2006/relationships/slideLayout" Target="../slideLayouts/slideLayout3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38.xml.rels><?xml version="1.0" encoding="UTF-8" standalone="yes"?>
<Relationships xmlns="http://schemas.openxmlformats.org/package/2006/relationships"><Relationship Id="rId8" Type="http://schemas.openxmlformats.org/officeDocument/2006/relationships/image" Target="../media/image35.svg"/><Relationship Id="rId13" Type="http://schemas.microsoft.com/office/2007/relationships/diagramDrawing" Target="../diagrams/drawing7.xml"/><Relationship Id="rId3" Type="http://schemas.openxmlformats.org/officeDocument/2006/relationships/diagramLayout" Target="../diagrams/layout6.xml"/><Relationship Id="rId7" Type="http://schemas.openxmlformats.org/officeDocument/2006/relationships/image" Target="../media/image34.png"/><Relationship Id="rId12" Type="http://schemas.openxmlformats.org/officeDocument/2006/relationships/diagramColors" Target="../diagrams/colors7.xml"/><Relationship Id="rId2" Type="http://schemas.openxmlformats.org/officeDocument/2006/relationships/diagramData" Target="../diagrams/data6.xml"/><Relationship Id="rId1" Type="http://schemas.openxmlformats.org/officeDocument/2006/relationships/slideLayout" Target="../slideLayouts/slideLayout41.xml"/><Relationship Id="rId6" Type="http://schemas.microsoft.com/office/2007/relationships/diagramDrawing" Target="../diagrams/drawing6.xml"/><Relationship Id="rId11" Type="http://schemas.openxmlformats.org/officeDocument/2006/relationships/diagramQuickStyle" Target="../diagrams/quickStyle7.xml"/><Relationship Id="rId5" Type="http://schemas.openxmlformats.org/officeDocument/2006/relationships/diagramColors" Target="../diagrams/colors6.xml"/><Relationship Id="rId10" Type="http://schemas.openxmlformats.org/officeDocument/2006/relationships/diagramLayout" Target="../diagrams/layout7.xml"/><Relationship Id="rId4" Type="http://schemas.openxmlformats.org/officeDocument/2006/relationships/diagramQuickStyle" Target="../diagrams/quickStyle6.xml"/><Relationship Id="rId9" Type="http://schemas.openxmlformats.org/officeDocument/2006/relationships/diagramData" Target="../diagrams/data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4.xml.rels><?xml version="1.0" encoding="UTF-8" standalone="yes"?>
<Relationships xmlns="http://schemas.openxmlformats.org/package/2006/relationships"><Relationship Id="rId8" Type="http://schemas.openxmlformats.org/officeDocument/2006/relationships/diagramData" Target="../diagrams/data2.xml"/><Relationship Id="rId13" Type="http://schemas.openxmlformats.org/officeDocument/2006/relationships/diagramData" Target="../diagrams/data3.xml"/><Relationship Id="rId18" Type="http://schemas.microsoft.com/office/2017/06/relationships/model3d" Target="../media/model3d1.glb"/><Relationship Id="rId26" Type="http://schemas.openxmlformats.org/officeDocument/2006/relationships/diagramLayout" Target="../diagrams/layout5.xml"/><Relationship Id="rId3" Type="http://schemas.openxmlformats.org/officeDocument/2006/relationships/diagramData" Target="../diagrams/data1.xml"/><Relationship Id="rId21" Type="http://schemas.openxmlformats.org/officeDocument/2006/relationships/diagramLayout" Target="../diagrams/layout4.xml"/><Relationship Id="rId7" Type="http://schemas.microsoft.com/office/2007/relationships/diagramDrawing" Target="../diagrams/drawing1.xml"/><Relationship Id="rId12" Type="http://schemas.microsoft.com/office/2007/relationships/diagramDrawing" Target="../diagrams/drawing2.xml"/><Relationship Id="rId17" Type="http://schemas.microsoft.com/office/2007/relationships/diagramDrawing" Target="../diagrams/drawing3.xml"/><Relationship Id="rId25" Type="http://schemas.openxmlformats.org/officeDocument/2006/relationships/diagramData" Target="../diagrams/data5.xml"/><Relationship Id="rId2" Type="http://schemas.openxmlformats.org/officeDocument/2006/relationships/notesSlide" Target="../notesSlides/notesSlide2.xml"/><Relationship Id="rId16" Type="http://schemas.openxmlformats.org/officeDocument/2006/relationships/diagramColors" Target="../diagrams/colors3.xml"/><Relationship Id="rId20" Type="http://schemas.openxmlformats.org/officeDocument/2006/relationships/diagramData" Target="../diagrams/data4.xml"/><Relationship Id="rId29" Type="http://schemas.microsoft.com/office/2007/relationships/diagramDrawing" Target="../diagrams/drawing5.xml"/><Relationship Id="rId1" Type="http://schemas.openxmlformats.org/officeDocument/2006/relationships/slideLayout" Target="../slideLayouts/slideLayout39.xml"/><Relationship Id="rId6" Type="http://schemas.openxmlformats.org/officeDocument/2006/relationships/diagramColors" Target="../diagrams/colors1.xml"/><Relationship Id="rId11" Type="http://schemas.openxmlformats.org/officeDocument/2006/relationships/diagramColors" Target="../diagrams/colors2.xml"/><Relationship Id="rId24" Type="http://schemas.microsoft.com/office/2007/relationships/diagramDrawing" Target="../diagrams/drawing4.xml"/><Relationship Id="rId5" Type="http://schemas.openxmlformats.org/officeDocument/2006/relationships/diagramQuickStyle" Target="../diagrams/quickStyle1.xml"/><Relationship Id="rId15" Type="http://schemas.openxmlformats.org/officeDocument/2006/relationships/diagramQuickStyle" Target="../diagrams/quickStyle3.xml"/><Relationship Id="rId23" Type="http://schemas.openxmlformats.org/officeDocument/2006/relationships/diagramColors" Target="../diagrams/colors4.xml"/><Relationship Id="rId28" Type="http://schemas.openxmlformats.org/officeDocument/2006/relationships/diagramColors" Target="../diagrams/colors5.xml"/><Relationship Id="rId10" Type="http://schemas.openxmlformats.org/officeDocument/2006/relationships/diagramQuickStyle" Target="../diagrams/quickStyle2.xml"/><Relationship Id="rId19" Type="http://schemas.openxmlformats.org/officeDocument/2006/relationships/image" Target="../media/image17.png"/><Relationship Id="rId4" Type="http://schemas.openxmlformats.org/officeDocument/2006/relationships/diagramLayout" Target="../diagrams/layout1.xml"/><Relationship Id="rId9" Type="http://schemas.openxmlformats.org/officeDocument/2006/relationships/diagramLayout" Target="../diagrams/layout2.xml"/><Relationship Id="rId14" Type="http://schemas.openxmlformats.org/officeDocument/2006/relationships/diagramLayout" Target="../diagrams/layout3.xml"/><Relationship Id="rId22" Type="http://schemas.openxmlformats.org/officeDocument/2006/relationships/diagramQuickStyle" Target="../diagrams/quickStyle4.xml"/><Relationship Id="rId27" Type="http://schemas.openxmlformats.org/officeDocument/2006/relationships/diagramQuickStyle" Target="../diagrams/quickStyle5.xml"/><Relationship Id="rId30" Type="http://schemas.openxmlformats.org/officeDocument/2006/relationships/image" Target="../media/image18.jpe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42.xml.rels><?xml version="1.0" encoding="UTF-8" standalone="yes"?>
<Relationships xmlns="http://schemas.openxmlformats.org/package/2006/relationships"><Relationship Id="rId3" Type="http://schemas.openxmlformats.org/officeDocument/2006/relationships/hyperlink" Target="https://peps.python.org/pep-0495/#id4" TargetMode="External"/><Relationship Id="rId2" Type="http://schemas.openxmlformats.org/officeDocument/2006/relationships/hyperlink" Target="https://peps.python.org/pep-0495/" TargetMode="External"/><Relationship Id="rId1" Type="http://schemas.openxmlformats.org/officeDocument/2006/relationships/slideLayout" Target="../slideLayouts/slideLayout43.xml"/><Relationship Id="rId5" Type="http://schemas.openxmlformats.org/officeDocument/2006/relationships/image" Target="../media/image36.png"/><Relationship Id="rId4" Type="http://schemas.openxmlformats.org/officeDocument/2006/relationships/hyperlink" Target="https://www.python.org/dev/peps/pep-0020/"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4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8.xml"/></Relationships>
</file>

<file path=ppt/slides/_rels/slide8.xml.rels><?xml version="1.0" encoding="UTF-8" standalone="yes"?>
<Relationships xmlns="http://schemas.openxmlformats.org/package/2006/relationships"><Relationship Id="rId3" Type="http://schemas.openxmlformats.org/officeDocument/2006/relationships/hyperlink" Target="https://en.wikipedia.org/wiki/Time_zone" TargetMode="External"/><Relationship Id="rId2" Type="http://schemas.openxmlformats.org/officeDocument/2006/relationships/notesSlide" Target="../notesSlides/notesSlide4.xml"/><Relationship Id="rId1" Type="http://schemas.openxmlformats.org/officeDocument/2006/relationships/slideLayout" Target="../slideLayouts/slideLayout38.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38.xml"/><Relationship Id="rId4" Type="http://schemas.openxmlformats.org/officeDocument/2006/relationships/hyperlink" Target="http://geo.appstate.edu/NCGA"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6">
            <a:extLst>
              <a:ext uri="{FF2B5EF4-FFF2-40B4-BE49-F238E27FC236}">
                <a16:creationId xmlns:a16="http://schemas.microsoft.com/office/drawing/2014/main" id="{55E1E402-A710-4D48-8F8F-9F2649F1C01E}"/>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892320" y="1"/>
            <a:ext cx="9731314" cy="8229600"/>
          </a:xfrm>
          <a:prstGeom prst="rect">
            <a:avLst/>
          </a:prstGeom>
        </p:spPr>
      </p:pic>
      <p:sp>
        <p:nvSpPr>
          <p:cNvPr id="10" name="標題 9">
            <a:extLst>
              <a:ext uri="{FF2B5EF4-FFF2-40B4-BE49-F238E27FC236}">
                <a16:creationId xmlns:a16="http://schemas.microsoft.com/office/drawing/2014/main" id="{C96AB357-3F2D-4A6C-A5C9-3CCD625E9A5E}"/>
              </a:ext>
            </a:extLst>
          </p:cNvPr>
          <p:cNvSpPr>
            <a:spLocks noGrp="1"/>
          </p:cNvSpPr>
          <p:nvPr>
            <p:ph type="title"/>
          </p:nvPr>
        </p:nvSpPr>
        <p:spPr>
          <a:xfrm>
            <a:off x="731520" y="638538"/>
            <a:ext cx="12755772" cy="6871411"/>
          </a:xfrm>
        </p:spPr>
        <p:txBody>
          <a:bodyPr/>
          <a:lstStyle/>
          <a:p>
            <a:br>
              <a:rPr lang="en-US" altLang="zh-TW" dirty="0">
                <a:solidFill>
                  <a:schemeClr val="bg2"/>
                </a:solidFill>
                <a:latin typeface="IBM Plex Sans" panose="020B0503050203000203" pitchFamily="34" charset="77"/>
                <a:ea typeface="Microsoft JhengHei" panose="020B0604030504040204" pitchFamily="34" charset="-120"/>
              </a:rPr>
            </a:br>
            <a:br>
              <a:rPr lang="en-US" altLang="zh-TW">
                <a:solidFill>
                  <a:schemeClr val="bg2"/>
                </a:solidFill>
                <a:latin typeface="IBM Plex Sans" panose="020B0503050203000203" pitchFamily="34" charset="77"/>
                <a:ea typeface="Microsoft JhengHei" panose="020B0604030504040204" pitchFamily="34" charset="-120"/>
              </a:rPr>
            </a:br>
            <a:br>
              <a:rPr lang="en-US" altLang="zh-TW" sz="2800" b="1" dirty="0">
                <a:solidFill>
                  <a:schemeClr val="bg2"/>
                </a:solidFill>
                <a:latin typeface="IBM Plex Sans" panose="020B0503050203000203" pitchFamily="34" charset="77"/>
                <a:ea typeface="Microsoft JhengHei" panose="020B0604030504040204" pitchFamily="34" charset="-120"/>
              </a:rPr>
            </a:br>
            <a:br>
              <a:rPr lang="en-US" altLang="zh-TW" sz="2800" b="1" dirty="0">
                <a:solidFill>
                  <a:schemeClr val="bg2"/>
                </a:solidFill>
                <a:latin typeface="IBM Plex Sans" panose="020B0503050203000203" pitchFamily="34" charset="77"/>
                <a:ea typeface="Microsoft JhengHei" panose="020B0604030504040204" pitchFamily="34" charset="-120"/>
              </a:rPr>
            </a:br>
            <a:r>
              <a:rPr lang="en-US" altLang="zh-TW" sz="2800" b="1" dirty="0">
                <a:solidFill>
                  <a:schemeClr val="bg2"/>
                </a:solidFill>
                <a:latin typeface="IBM Plex Sans" panose="020B0503050203000203" pitchFamily="34" charset="77"/>
                <a:ea typeface="Microsoft JhengHei" panose="020B0604030504040204" pitchFamily="34" charset="-120"/>
              </a:rPr>
              <a:t>Architecture: Scheduler</a:t>
            </a:r>
            <a:br>
              <a:rPr lang="en-US" altLang="zh-TW" sz="2800" b="1" dirty="0">
                <a:solidFill>
                  <a:schemeClr val="bg2"/>
                </a:solidFill>
                <a:latin typeface="IBM Plex Sans" panose="020B0503050203000203" pitchFamily="34" charset="77"/>
                <a:ea typeface="Microsoft JhengHei" panose="020B0604030504040204" pitchFamily="34" charset="-120"/>
              </a:rPr>
            </a:br>
            <a:r>
              <a:rPr lang="en-US" altLang="zh-TW" sz="2800" b="1" dirty="0">
                <a:solidFill>
                  <a:schemeClr val="bg2"/>
                </a:solidFill>
                <a:latin typeface="IBM Plex Sans" panose="020B0503050203000203" pitchFamily="34" charset="77"/>
                <a:ea typeface="Microsoft JhengHei" panose="020B0604030504040204" pitchFamily="34" charset="-120"/>
              </a:rPr>
              <a:t>Appendix: </a:t>
            </a:r>
            <a:r>
              <a:rPr lang="en-US" altLang="zh-TW" sz="2800" b="1" dirty="0" err="1">
                <a:solidFill>
                  <a:schemeClr val="bg2"/>
                </a:solidFill>
                <a:latin typeface="IBM Plex Sans" panose="020B0503050203000203" pitchFamily="34" charset="77"/>
                <a:ea typeface="Microsoft JhengHei" panose="020B0604030504040204" pitchFamily="34" charset="-120"/>
              </a:rPr>
              <a:t>Timezone</a:t>
            </a:r>
            <a:br>
              <a:rPr lang="en-US" altLang="zh-TW" sz="2800" b="1" dirty="0">
                <a:solidFill>
                  <a:schemeClr val="bg2"/>
                </a:solidFill>
                <a:latin typeface="IBM Plex Sans" panose="020B0503050203000203" pitchFamily="34" charset="77"/>
                <a:ea typeface="Microsoft JhengHei" panose="020B0604030504040204" pitchFamily="34" charset="-120"/>
              </a:rPr>
            </a:br>
            <a:br>
              <a:rPr lang="en-US" altLang="zh-TW" sz="2800" b="1" dirty="0">
                <a:solidFill>
                  <a:schemeClr val="bg2"/>
                </a:solidFill>
                <a:latin typeface="IBM Plex Sans" panose="020B0503050203000203" pitchFamily="34" charset="77"/>
                <a:ea typeface="Microsoft JhengHei" panose="020B0604030504040204" pitchFamily="34" charset="-120"/>
              </a:rPr>
            </a:br>
            <a:r>
              <a:rPr lang="en-US" altLang="zh-TW" sz="2800" b="1" dirty="0">
                <a:solidFill>
                  <a:schemeClr val="bg2"/>
                </a:solidFill>
                <a:latin typeface="IBM Plex Sans" panose="020B0503050203000203" pitchFamily="34" charset="77"/>
                <a:ea typeface="Microsoft JhengHei" panose="020B0604030504040204" pitchFamily="34" charset="-120"/>
              </a:rPr>
              <a:t>2022/07/20</a:t>
            </a:r>
            <a:br>
              <a:rPr lang="en-US" altLang="zh-TW" sz="2800" b="1" dirty="0">
                <a:solidFill>
                  <a:schemeClr val="bg2"/>
                </a:solidFill>
                <a:latin typeface="IBM Plex Sans" panose="020B0503050203000203" pitchFamily="34" charset="77"/>
                <a:ea typeface="Microsoft JhengHei" panose="020B0604030504040204" pitchFamily="34" charset="-120"/>
              </a:rPr>
            </a:br>
            <a:br>
              <a:rPr lang="en-US" altLang="zh-TW" sz="2800" b="1" dirty="0">
                <a:solidFill>
                  <a:schemeClr val="bg2"/>
                </a:solidFill>
                <a:latin typeface="IBM Plex Sans" panose="020B0503050203000203" pitchFamily="34" charset="77"/>
                <a:ea typeface="Microsoft JhengHei" panose="020B0604030504040204" pitchFamily="34" charset="-120"/>
              </a:rPr>
            </a:br>
            <a:r>
              <a:rPr lang="en-US" altLang="zh-TW" sz="2800" b="1" dirty="0">
                <a:solidFill>
                  <a:schemeClr val="bg2"/>
                </a:solidFill>
                <a:latin typeface="IBM Plex Sans" panose="020B0503050203000203" pitchFamily="34" charset="77"/>
                <a:ea typeface="Microsoft JhengHei" panose="020B0604030504040204" pitchFamily="34" charset="-120"/>
              </a:rPr>
              <a:t>Jesse Wei</a:t>
            </a:r>
            <a:br>
              <a:rPr lang="en-US" altLang="zh-TW" sz="2800" b="1" dirty="0">
                <a:solidFill>
                  <a:schemeClr val="bg2"/>
                </a:solidFill>
                <a:latin typeface="IBM Plex Sans" panose="020B0503050203000203" pitchFamily="34" charset="77"/>
                <a:ea typeface="Microsoft JhengHei" panose="020B0604030504040204" pitchFamily="34" charset="-120"/>
              </a:rPr>
            </a:br>
            <a:br>
              <a:rPr lang="en" altLang="zh-TW" sz="2800" b="1" dirty="0">
                <a:solidFill>
                  <a:schemeClr val="bg2"/>
                </a:solidFill>
                <a:latin typeface="IBM Plex Sans" panose="020B0503050203000203" pitchFamily="34" charset="77"/>
                <a:ea typeface="Microsoft JhengHei" panose="020B0604030504040204" pitchFamily="34" charset="-120"/>
              </a:rPr>
            </a:br>
            <a:br>
              <a:rPr lang="en-US" altLang="zh-TW" sz="4400" dirty="0">
                <a:solidFill>
                  <a:schemeClr val="bg2"/>
                </a:solidFill>
                <a:latin typeface="IBM Plex Sans" panose="020B0503050203000203" pitchFamily="34" charset="77"/>
                <a:ea typeface="Microsoft JhengHei" panose="020B0604030504040204" pitchFamily="34" charset="-120"/>
              </a:rPr>
            </a:br>
            <a:r>
              <a:rPr lang="en-US" altLang="zh-TW" sz="2400" b="1" dirty="0">
                <a:solidFill>
                  <a:schemeClr val="bg2"/>
                </a:solidFill>
                <a:latin typeface="IBM Plex Sans" panose="020B0503050203000203" pitchFamily="34" charset="77"/>
                <a:ea typeface="Microsoft JhengHei" panose="020B0604030504040204" pitchFamily="34" charset="-120"/>
              </a:rPr>
              <a:t>IBM Services</a:t>
            </a:r>
            <a:br>
              <a:rPr lang="en-US" altLang="zh-TW" b="1" dirty="0">
                <a:solidFill>
                  <a:schemeClr val="bg2"/>
                </a:solidFill>
                <a:latin typeface="IBM Plex Sans" panose="020B0503050203000203" pitchFamily="34" charset="77"/>
                <a:ea typeface="Microsoft JhengHei" panose="020B0604030504040204" pitchFamily="34" charset="-120"/>
              </a:rPr>
            </a:br>
            <a:endParaRPr lang="zh-TW" altLang="en-US" sz="2877" b="1" dirty="0">
              <a:solidFill>
                <a:schemeClr val="bg2"/>
              </a:solidFill>
              <a:latin typeface="IBM Plex Sans" panose="020B0503050203000203" pitchFamily="34" charset="77"/>
              <a:ea typeface="Microsoft JhengHei" panose="020B0604030504040204" pitchFamily="34" charset="-120"/>
            </a:endParaRPr>
          </a:p>
        </p:txBody>
      </p:sp>
    </p:spTree>
    <p:extLst>
      <p:ext uri="{BB962C8B-B14F-4D97-AF65-F5344CB8AC3E}">
        <p14:creationId xmlns:p14="http://schemas.microsoft.com/office/powerpoint/2010/main" val="35237166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p:cNvSpPr>
            <a:spLocks noGrp="1" noChangeArrowheads="1"/>
          </p:cNvSpPr>
          <p:nvPr>
            <p:ph type="title"/>
          </p:nvPr>
        </p:nvSpPr>
        <p:spPr/>
        <p:txBody>
          <a:bodyPr/>
          <a:lstStyle/>
          <a:p>
            <a:pPr eaLnBrk="1" hangingPunct="1"/>
            <a:endParaRPr lang="en-US"/>
          </a:p>
        </p:txBody>
      </p:sp>
      <p:pic>
        <p:nvPicPr>
          <p:cNvPr id="22530" name="Picture 3" descr="01_09"/>
          <p:cNvPicPr>
            <a:picLocks noGrp="1" noChangeAspect="1" noChangeArrowheads="1"/>
          </p:cNvPicPr>
          <p:nvPr>
            <p:ph idx="1"/>
          </p:nvPr>
        </p:nvPicPr>
        <p:blipFill>
          <a:blip r:embed="rId2"/>
          <a:srcRect/>
          <a:stretch>
            <a:fillRect/>
          </a:stretch>
        </p:blipFill>
        <p:spPr>
          <a:xfrm>
            <a:off x="1828800" y="1"/>
            <a:ext cx="10972800" cy="8050530"/>
          </a:xfrm>
        </p:spPr>
      </p:pic>
      <p:sp>
        <p:nvSpPr>
          <p:cNvPr id="22531" name="TextBox 1"/>
          <p:cNvSpPr txBox="1">
            <a:spLocks noChangeArrowheads="1"/>
          </p:cNvSpPr>
          <p:nvPr/>
        </p:nvSpPr>
        <p:spPr bwMode="auto">
          <a:xfrm>
            <a:off x="5303520" y="731520"/>
            <a:ext cx="3840480" cy="757130"/>
          </a:xfrm>
          <a:prstGeom prst="rect">
            <a:avLst/>
          </a:prstGeom>
          <a:solidFill>
            <a:schemeClr val="tx1"/>
          </a:solidFill>
          <a:ln w="9525">
            <a:solidFill>
              <a:schemeClr val="bg2"/>
            </a:solidFill>
            <a:miter lim="800000"/>
            <a:headEnd/>
            <a:tailEnd/>
          </a:ln>
        </p:spPr>
        <p:txBody>
          <a:bodyPr>
            <a:spAutoFit/>
          </a:bodyPr>
          <a:lstStyle/>
          <a:p>
            <a:pPr algn="ctr"/>
            <a:r>
              <a:rPr lang="en-US" sz="4320">
                <a:solidFill>
                  <a:schemeClr val="bg2"/>
                </a:solidFill>
                <a:latin typeface="Calibri" pitchFamily="34" charset="0"/>
              </a:rPr>
              <a:t>Meet the Map</a:t>
            </a:r>
          </a:p>
        </p:txBody>
      </p:sp>
      <p:sp>
        <p:nvSpPr>
          <p:cNvPr id="5" name="Oval 4"/>
          <p:cNvSpPr/>
          <p:nvPr/>
        </p:nvSpPr>
        <p:spPr>
          <a:xfrm>
            <a:off x="9966960" y="1541146"/>
            <a:ext cx="548640" cy="1737360"/>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592"/>
          </a:p>
        </p:txBody>
      </p:sp>
      <p:sp>
        <p:nvSpPr>
          <p:cNvPr id="22533" name="TextBox 2"/>
          <p:cNvSpPr txBox="1">
            <a:spLocks noChangeArrowheads="1"/>
          </p:cNvSpPr>
          <p:nvPr/>
        </p:nvSpPr>
        <p:spPr bwMode="auto">
          <a:xfrm>
            <a:off x="10698480" y="1828800"/>
            <a:ext cx="1645920" cy="1687898"/>
          </a:xfrm>
          <a:prstGeom prst="rect">
            <a:avLst/>
          </a:prstGeom>
          <a:solidFill>
            <a:schemeClr val="tx1"/>
          </a:solidFill>
          <a:ln w="9525">
            <a:solidFill>
              <a:schemeClr val="bg2"/>
            </a:solidFill>
            <a:miter lim="800000"/>
            <a:headEnd/>
            <a:tailEnd/>
          </a:ln>
        </p:spPr>
        <p:txBody>
          <a:bodyPr>
            <a:spAutoFit/>
          </a:bodyPr>
          <a:lstStyle/>
          <a:p>
            <a:r>
              <a:rPr lang="en-US" sz="2592" b="1" dirty="0">
                <a:solidFill>
                  <a:schemeClr val="bg2"/>
                </a:solidFill>
                <a:latin typeface="Calibri" pitchFamily="34" charset="0"/>
              </a:rPr>
              <a:t>The Prime Meridian is 0⁰ longitude</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2"/>
          <p:cNvSpPr>
            <a:spLocks noGrp="1" noChangeArrowheads="1"/>
          </p:cNvSpPr>
          <p:nvPr>
            <p:ph type="title"/>
          </p:nvPr>
        </p:nvSpPr>
        <p:spPr/>
        <p:txBody>
          <a:bodyPr/>
          <a:lstStyle/>
          <a:p>
            <a:pPr eaLnBrk="1" hangingPunct="1"/>
            <a:endParaRPr lang="en-US"/>
          </a:p>
        </p:txBody>
      </p:sp>
      <p:pic>
        <p:nvPicPr>
          <p:cNvPr id="23554" name="Picture 3" descr="01_09"/>
          <p:cNvPicPr>
            <a:picLocks noGrp="1" noChangeAspect="1" noChangeArrowheads="1"/>
          </p:cNvPicPr>
          <p:nvPr>
            <p:ph idx="1"/>
          </p:nvPr>
        </p:nvPicPr>
        <p:blipFill>
          <a:blip r:embed="rId2"/>
          <a:srcRect/>
          <a:stretch>
            <a:fillRect/>
          </a:stretch>
        </p:blipFill>
        <p:spPr>
          <a:xfrm>
            <a:off x="1828800" y="1"/>
            <a:ext cx="10972800" cy="8050530"/>
          </a:xfrm>
        </p:spPr>
      </p:pic>
      <p:sp>
        <p:nvSpPr>
          <p:cNvPr id="23555" name="TextBox 1"/>
          <p:cNvSpPr txBox="1">
            <a:spLocks noChangeArrowheads="1"/>
          </p:cNvSpPr>
          <p:nvPr/>
        </p:nvSpPr>
        <p:spPr bwMode="auto">
          <a:xfrm>
            <a:off x="5394960" y="741045"/>
            <a:ext cx="3840480" cy="757130"/>
          </a:xfrm>
          <a:prstGeom prst="rect">
            <a:avLst/>
          </a:prstGeom>
          <a:solidFill>
            <a:schemeClr val="tx1"/>
          </a:solidFill>
          <a:ln w="9525">
            <a:solidFill>
              <a:schemeClr val="bg2"/>
            </a:solidFill>
            <a:miter lim="800000"/>
            <a:headEnd/>
            <a:tailEnd/>
          </a:ln>
        </p:spPr>
        <p:txBody>
          <a:bodyPr>
            <a:spAutoFit/>
          </a:bodyPr>
          <a:lstStyle/>
          <a:p>
            <a:pPr algn="ctr"/>
            <a:r>
              <a:rPr lang="en-US" sz="4320">
                <a:solidFill>
                  <a:schemeClr val="bg2"/>
                </a:solidFill>
                <a:latin typeface="Calibri" pitchFamily="34" charset="0"/>
              </a:rPr>
              <a:t>Meet the Map</a:t>
            </a:r>
          </a:p>
        </p:txBody>
      </p:sp>
      <p:sp>
        <p:nvSpPr>
          <p:cNvPr id="5" name="Oval 4"/>
          <p:cNvSpPr/>
          <p:nvPr/>
        </p:nvSpPr>
        <p:spPr>
          <a:xfrm>
            <a:off x="9966960" y="1541146"/>
            <a:ext cx="548640" cy="1737360"/>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592"/>
          </a:p>
        </p:txBody>
      </p:sp>
      <p:sp>
        <p:nvSpPr>
          <p:cNvPr id="23557" name="TextBox 2"/>
          <p:cNvSpPr txBox="1">
            <a:spLocks noChangeArrowheads="1"/>
          </p:cNvSpPr>
          <p:nvPr/>
        </p:nvSpPr>
        <p:spPr bwMode="auto">
          <a:xfrm>
            <a:off x="10698480" y="1828800"/>
            <a:ext cx="1645920" cy="1687898"/>
          </a:xfrm>
          <a:prstGeom prst="rect">
            <a:avLst/>
          </a:prstGeom>
          <a:solidFill>
            <a:schemeClr val="tx1"/>
          </a:solidFill>
          <a:ln w="9525">
            <a:solidFill>
              <a:schemeClr val="bg2"/>
            </a:solidFill>
            <a:miter lim="800000"/>
            <a:headEnd/>
            <a:tailEnd/>
          </a:ln>
        </p:spPr>
        <p:txBody>
          <a:bodyPr>
            <a:spAutoFit/>
          </a:bodyPr>
          <a:lstStyle/>
          <a:p>
            <a:r>
              <a:rPr lang="en-US" sz="2592">
                <a:solidFill>
                  <a:schemeClr val="bg2"/>
                </a:solidFill>
                <a:latin typeface="Calibri" pitchFamily="34" charset="0"/>
              </a:rPr>
              <a:t>The Prime Meridian is 0⁰ longitude</a:t>
            </a:r>
          </a:p>
        </p:txBody>
      </p:sp>
      <p:sp>
        <p:nvSpPr>
          <p:cNvPr id="7" name="Oval 6"/>
          <p:cNvSpPr/>
          <p:nvPr/>
        </p:nvSpPr>
        <p:spPr>
          <a:xfrm>
            <a:off x="4846320" y="3749040"/>
            <a:ext cx="548640" cy="1737360"/>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592"/>
          </a:p>
        </p:txBody>
      </p:sp>
      <p:sp>
        <p:nvSpPr>
          <p:cNvPr id="23559" name="TextBox 7"/>
          <p:cNvSpPr txBox="1">
            <a:spLocks noChangeArrowheads="1"/>
          </p:cNvSpPr>
          <p:nvPr/>
        </p:nvSpPr>
        <p:spPr bwMode="auto">
          <a:xfrm>
            <a:off x="2468880" y="3749040"/>
            <a:ext cx="2194560" cy="1687898"/>
          </a:xfrm>
          <a:prstGeom prst="rect">
            <a:avLst/>
          </a:prstGeom>
          <a:solidFill>
            <a:schemeClr val="tx1"/>
          </a:solidFill>
          <a:ln w="9525">
            <a:solidFill>
              <a:schemeClr val="bg2"/>
            </a:solidFill>
            <a:miter lim="800000"/>
            <a:headEnd/>
            <a:tailEnd/>
          </a:ln>
        </p:spPr>
        <p:txBody>
          <a:bodyPr>
            <a:spAutoFit/>
          </a:bodyPr>
          <a:lstStyle/>
          <a:p>
            <a:r>
              <a:rPr lang="en-US" sz="2592">
                <a:solidFill>
                  <a:schemeClr val="bg2"/>
                </a:solidFill>
                <a:latin typeface="Calibri" pitchFamily="34" charset="0"/>
              </a:rPr>
              <a:t>The International Date Line is 180⁰ longitude</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2"/>
          <p:cNvSpPr>
            <a:spLocks noGrp="1" noChangeArrowheads="1"/>
          </p:cNvSpPr>
          <p:nvPr>
            <p:ph type="title"/>
          </p:nvPr>
        </p:nvSpPr>
        <p:spPr/>
        <p:txBody>
          <a:bodyPr/>
          <a:lstStyle/>
          <a:p>
            <a:pPr eaLnBrk="1" hangingPunct="1"/>
            <a:endParaRPr lang="en-US"/>
          </a:p>
        </p:txBody>
      </p:sp>
      <p:pic>
        <p:nvPicPr>
          <p:cNvPr id="24578" name="Picture 3" descr="01_09"/>
          <p:cNvPicPr>
            <a:picLocks noGrp="1" noChangeAspect="1" noChangeArrowheads="1"/>
          </p:cNvPicPr>
          <p:nvPr>
            <p:ph idx="1"/>
          </p:nvPr>
        </p:nvPicPr>
        <p:blipFill>
          <a:blip r:embed="rId2"/>
          <a:srcRect/>
          <a:stretch>
            <a:fillRect/>
          </a:stretch>
        </p:blipFill>
        <p:spPr>
          <a:xfrm>
            <a:off x="1828800" y="1"/>
            <a:ext cx="10972800" cy="8050530"/>
          </a:xfrm>
          <a:ln>
            <a:solidFill>
              <a:srgbClr val="000000"/>
            </a:solidFill>
          </a:ln>
        </p:spPr>
      </p:pic>
      <p:sp>
        <p:nvSpPr>
          <p:cNvPr id="24579" name="TextBox 1"/>
          <p:cNvSpPr txBox="1">
            <a:spLocks noChangeArrowheads="1"/>
          </p:cNvSpPr>
          <p:nvPr/>
        </p:nvSpPr>
        <p:spPr bwMode="auto">
          <a:xfrm>
            <a:off x="5394960" y="765810"/>
            <a:ext cx="3840480" cy="757130"/>
          </a:xfrm>
          <a:prstGeom prst="rect">
            <a:avLst/>
          </a:prstGeom>
          <a:solidFill>
            <a:schemeClr val="tx1"/>
          </a:solidFill>
          <a:ln w="9525">
            <a:solidFill>
              <a:schemeClr val="bg2"/>
            </a:solidFill>
            <a:miter lim="800000"/>
            <a:headEnd/>
            <a:tailEnd/>
          </a:ln>
        </p:spPr>
        <p:txBody>
          <a:bodyPr>
            <a:spAutoFit/>
          </a:bodyPr>
          <a:lstStyle/>
          <a:p>
            <a:pPr algn="ctr"/>
            <a:r>
              <a:rPr lang="en-US" sz="4320">
                <a:solidFill>
                  <a:schemeClr val="bg2"/>
                </a:solidFill>
                <a:latin typeface="Calibri" pitchFamily="34" charset="0"/>
              </a:rPr>
              <a:t>Meet the Map</a:t>
            </a:r>
          </a:p>
        </p:txBody>
      </p:sp>
      <p:sp>
        <p:nvSpPr>
          <p:cNvPr id="5" name="Oval 4"/>
          <p:cNvSpPr/>
          <p:nvPr/>
        </p:nvSpPr>
        <p:spPr>
          <a:xfrm>
            <a:off x="9966960" y="1541146"/>
            <a:ext cx="548640" cy="1737360"/>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592"/>
          </a:p>
        </p:txBody>
      </p:sp>
      <p:sp>
        <p:nvSpPr>
          <p:cNvPr id="24581" name="TextBox 2"/>
          <p:cNvSpPr txBox="1">
            <a:spLocks noChangeArrowheads="1"/>
          </p:cNvSpPr>
          <p:nvPr/>
        </p:nvSpPr>
        <p:spPr bwMode="auto">
          <a:xfrm>
            <a:off x="10698480" y="1828800"/>
            <a:ext cx="1645920" cy="1687898"/>
          </a:xfrm>
          <a:prstGeom prst="rect">
            <a:avLst/>
          </a:prstGeom>
          <a:solidFill>
            <a:schemeClr val="tx1"/>
          </a:solidFill>
          <a:ln w="9525">
            <a:solidFill>
              <a:schemeClr val="bg2"/>
            </a:solidFill>
            <a:miter lim="800000"/>
            <a:headEnd/>
            <a:tailEnd/>
          </a:ln>
        </p:spPr>
        <p:txBody>
          <a:bodyPr>
            <a:spAutoFit/>
          </a:bodyPr>
          <a:lstStyle/>
          <a:p>
            <a:r>
              <a:rPr lang="en-US" sz="2592">
                <a:solidFill>
                  <a:schemeClr val="bg2"/>
                </a:solidFill>
                <a:latin typeface="Calibri" pitchFamily="34" charset="0"/>
              </a:rPr>
              <a:t>The Prime Meridian is 0⁰ longitude</a:t>
            </a:r>
          </a:p>
        </p:txBody>
      </p:sp>
      <p:sp>
        <p:nvSpPr>
          <p:cNvPr id="7" name="Oval 6"/>
          <p:cNvSpPr/>
          <p:nvPr/>
        </p:nvSpPr>
        <p:spPr>
          <a:xfrm>
            <a:off x="4846320" y="3749040"/>
            <a:ext cx="548640" cy="1737360"/>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592"/>
          </a:p>
        </p:txBody>
      </p:sp>
      <p:sp>
        <p:nvSpPr>
          <p:cNvPr id="24583" name="TextBox 7"/>
          <p:cNvSpPr txBox="1">
            <a:spLocks noChangeArrowheads="1"/>
          </p:cNvSpPr>
          <p:nvPr/>
        </p:nvSpPr>
        <p:spPr bwMode="auto">
          <a:xfrm>
            <a:off x="2468880" y="3749040"/>
            <a:ext cx="2194560" cy="1687898"/>
          </a:xfrm>
          <a:prstGeom prst="rect">
            <a:avLst/>
          </a:prstGeom>
          <a:solidFill>
            <a:schemeClr val="tx1"/>
          </a:solidFill>
          <a:ln w="9525">
            <a:solidFill>
              <a:schemeClr val="bg2"/>
            </a:solidFill>
            <a:miter lim="800000"/>
            <a:headEnd/>
            <a:tailEnd/>
          </a:ln>
        </p:spPr>
        <p:txBody>
          <a:bodyPr>
            <a:spAutoFit/>
          </a:bodyPr>
          <a:lstStyle/>
          <a:p>
            <a:r>
              <a:rPr lang="en-US" sz="2592">
                <a:solidFill>
                  <a:schemeClr val="bg2"/>
                </a:solidFill>
                <a:latin typeface="Calibri" pitchFamily="34" charset="0"/>
              </a:rPr>
              <a:t>The International Date Line is 180⁰ longitude</a:t>
            </a:r>
          </a:p>
        </p:txBody>
      </p:sp>
      <p:sp>
        <p:nvSpPr>
          <p:cNvPr id="9" name="Oval 8"/>
          <p:cNvSpPr/>
          <p:nvPr/>
        </p:nvSpPr>
        <p:spPr>
          <a:xfrm>
            <a:off x="7680960" y="2011680"/>
            <a:ext cx="914400" cy="5943600"/>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592"/>
          </a:p>
        </p:txBody>
      </p:sp>
      <p:sp>
        <p:nvSpPr>
          <p:cNvPr id="24585" name="TextBox 9"/>
          <p:cNvSpPr txBox="1">
            <a:spLocks noChangeArrowheads="1"/>
          </p:cNvSpPr>
          <p:nvPr/>
        </p:nvSpPr>
        <p:spPr bwMode="auto">
          <a:xfrm>
            <a:off x="8869680" y="5943601"/>
            <a:ext cx="2194560" cy="890115"/>
          </a:xfrm>
          <a:prstGeom prst="rect">
            <a:avLst/>
          </a:prstGeom>
          <a:solidFill>
            <a:schemeClr val="tx1"/>
          </a:solidFill>
          <a:ln w="9525">
            <a:solidFill>
              <a:schemeClr val="bg2"/>
            </a:solidFill>
            <a:miter lim="800000"/>
            <a:headEnd/>
            <a:tailEnd/>
          </a:ln>
        </p:spPr>
        <p:txBody>
          <a:bodyPr>
            <a:spAutoFit/>
          </a:bodyPr>
          <a:lstStyle/>
          <a:p>
            <a:r>
              <a:rPr lang="en-US" sz="2592">
                <a:solidFill>
                  <a:schemeClr val="bg2"/>
                </a:solidFill>
                <a:latin typeface="Calibri" pitchFamily="34" charset="0"/>
              </a:rPr>
              <a:t>Color coded time zones</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2"/>
          <p:cNvSpPr>
            <a:spLocks noGrp="1" noChangeArrowheads="1"/>
          </p:cNvSpPr>
          <p:nvPr>
            <p:ph type="title"/>
          </p:nvPr>
        </p:nvSpPr>
        <p:spPr/>
        <p:txBody>
          <a:bodyPr/>
          <a:lstStyle/>
          <a:p>
            <a:pPr eaLnBrk="1" hangingPunct="1"/>
            <a:endParaRPr lang="en-US"/>
          </a:p>
        </p:txBody>
      </p:sp>
      <p:pic>
        <p:nvPicPr>
          <p:cNvPr id="25602" name="Picture 3" descr="01_09"/>
          <p:cNvPicPr>
            <a:picLocks noGrp="1" noChangeAspect="1" noChangeArrowheads="1"/>
          </p:cNvPicPr>
          <p:nvPr>
            <p:ph idx="1"/>
          </p:nvPr>
        </p:nvPicPr>
        <p:blipFill>
          <a:blip r:embed="rId2"/>
          <a:srcRect/>
          <a:stretch>
            <a:fillRect/>
          </a:stretch>
        </p:blipFill>
        <p:spPr>
          <a:xfrm>
            <a:off x="1828800" y="1"/>
            <a:ext cx="10972800" cy="8050530"/>
          </a:xfrm>
        </p:spPr>
      </p:pic>
      <p:sp>
        <p:nvSpPr>
          <p:cNvPr id="2" name="Oval 1"/>
          <p:cNvSpPr/>
          <p:nvPr/>
        </p:nvSpPr>
        <p:spPr>
          <a:xfrm>
            <a:off x="4754880" y="3657600"/>
            <a:ext cx="548640" cy="1737360"/>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592"/>
          </a:p>
        </p:txBody>
      </p:sp>
      <p:sp>
        <p:nvSpPr>
          <p:cNvPr id="25604" name="TextBox 2"/>
          <p:cNvSpPr txBox="1">
            <a:spLocks noChangeArrowheads="1"/>
          </p:cNvSpPr>
          <p:nvPr/>
        </p:nvSpPr>
        <p:spPr bwMode="auto">
          <a:xfrm>
            <a:off x="9509760" y="1554480"/>
            <a:ext cx="3108960" cy="2308324"/>
          </a:xfrm>
          <a:prstGeom prst="rect">
            <a:avLst/>
          </a:prstGeom>
          <a:solidFill>
            <a:schemeClr val="tx1"/>
          </a:solidFill>
          <a:ln w="9525">
            <a:solidFill>
              <a:schemeClr val="bg2"/>
            </a:solidFill>
            <a:miter lim="800000"/>
            <a:headEnd/>
            <a:tailEnd/>
          </a:ln>
        </p:spPr>
        <p:txBody>
          <a:bodyPr>
            <a:spAutoFit/>
          </a:bodyPr>
          <a:lstStyle/>
          <a:p>
            <a:r>
              <a:rPr lang="en-US" sz="2880">
                <a:solidFill>
                  <a:schemeClr val="bg2"/>
                </a:solidFill>
                <a:latin typeface="Calibri" pitchFamily="34" charset="0"/>
              </a:rPr>
              <a:t>What happens when you travel across the International Date Line?</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2"/>
          <p:cNvSpPr>
            <a:spLocks noGrp="1" noChangeArrowheads="1"/>
          </p:cNvSpPr>
          <p:nvPr>
            <p:ph type="title"/>
          </p:nvPr>
        </p:nvSpPr>
        <p:spPr/>
        <p:txBody>
          <a:bodyPr/>
          <a:lstStyle/>
          <a:p>
            <a:pPr eaLnBrk="1" hangingPunct="1"/>
            <a:endParaRPr lang="en-US"/>
          </a:p>
        </p:txBody>
      </p:sp>
      <p:pic>
        <p:nvPicPr>
          <p:cNvPr id="26626" name="Picture 3" descr="01_09"/>
          <p:cNvPicPr>
            <a:picLocks noGrp="1" noChangeAspect="1" noChangeArrowheads="1"/>
          </p:cNvPicPr>
          <p:nvPr>
            <p:ph idx="1"/>
          </p:nvPr>
        </p:nvPicPr>
        <p:blipFill>
          <a:blip r:embed="rId2"/>
          <a:srcRect/>
          <a:stretch>
            <a:fillRect/>
          </a:stretch>
        </p:blipFill>
        <p:spPr>
          <a:xfrm>
            <a:off x="1828800" y="1"/>
            <a:ext cx="10972800" cy="8050530"/>
          </a:xfrm>
        </p:spPr>
      </p:pic>
      <p:sp>
        <p:nvSpPr>
          <p:cNvPr id="26627" name="AutoShape 4"/>
          <p:cNvSpPr>
            <a:spLocks noChangeArrowheads="1"/>
          </p:cNvSpPr>
          <p:nvPr/>
        </p:nvSpPr>
        <p:spPr bwMode="auto">
          <a:xfrm>
            <a:off x="4389120" y="1097280"/>
            <a:ext cx="4572000" cy="1463040"/>
          </a:xfrm>
          <a:prstGeom prst="rightArrow">
            <a:avLst>
              <a:gd name="adj1" fmla="val 50000"/>
              <a:gd name="adj2" fmla="val 78125"/>
            </a:avLst>
          </a:prstGeom>
          <a:solidFill>
            <a:schemeClr val="bg2"/>
          </a:solidFill>
          <a:ln w="9525">
            <a:solidFill>
              <a:schemeClr val="tx1"/>
            </a:solidFill>
            <a:miter lim="800000"/>
            <a:headEnd/>
            <a:tailEnd/>
          </a:ln>
        </p:spPr>
        <p:txBody>
          <a:bodyPr wrap="none" anchor="ctr"/>
          <a:lstStyle/>
          <a:p>
            <a:pPr algn="ctr"/>
            <a:r>
              <a:rPr lang="en-US" altLang="en-US" sz="4800" b="1">
                <a:latin typeface="Comic Sans MS" pitchFamily="66" charset="0"/>
              </a:rPr>
              <a:t>Gain a Day</a:t>
            </a:r>
          </a:p>
        </p:txBody>
      </p:sp>
      <p:sp>
        <p:nvSpPr>
          <p:cNvPr id="2" name="Oval 1"/>
          <p:cNvSpPr/>
          <p:nvPr/>
        </p:nvSpPr>
        <p:spPr>
          <a:xfrm>
            <a:off x="4754880" y="3657600"/>
            <a:ext cx="548640" cy="1737360"/>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592"/>
          </a:p>
        </p:txBody>
      </p:sp>
      <p:sp>
        <p:nvSpPr>
          <p:cNvPr id="26629" name="TextBox 2"/>
          <p:cNvSpPr txBox="1">
            <a:spLocks noChangeArrowheads="1"/>
          </p:cNvSpPr>
          <p:nvPr/>
        </p:nvSpPr>
        <p:spPr bwMode="auto">
          <a:xfrm>
            <a:off x="9509760" y="1554480"/>
            <a:ext cx="3108960" cy="2308324"/>
          </a:xfrm>
          <a:prstGeom prst="rect">
            <a:avLst/>
          </a:prstGeom>
          <a:solidFill>
            <a:schemeClr val="tx1"/>
          </a:solidFill>
          <a:ln w="9525">
            <a:solidFill>
              <a:schemeClr val="bg2"/>
            </a:solidFill>
            <a:miter lim="800000"/>
            <a:headEnd/>
            <a:tailEnd/>
          </a:ln>
        </p:spPr>
        <p:txBody>
          <a:bodyPr>
            <a:spAutoFit/>
          </a:bodyPr>
          <a:lstStyle/>
          <a:p>
            <a:r>
              <a:rPr lang="en-US" sz="2880">
                <a:solidFill>
                  <a:schemeClr val="bg2"/>
                </a:solidFill>
                <a:latin typeface="Calibri" pitchFamily="34" charset="0"/>
              </a:rPr>
              <a:t>What happens when you travel across the International Date Line?</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p:cNvSpPr>
            <a:spLocks noGrp="1" noChangeArrowheads="1"/>
          </p:cNvSpPr>
          <p:nvPr>
            <p:ph type="title"/>
          </p:nvPr>
        </p:nvSpPr>
        <p:spPr/>
        <p:txBody>
          <a:bodyPr/>
          <a:lstStyle/>
          <a:p>
            <a:pPr eaLnBrk="1" hangingPunct="1"/>
            <a:endParaRPr lang="en-US"/>
          </a:p>
        </p:txBody>
      </p:sp>
      <p:pic>
        <p:nvPicPr>
          <p:cNvPr id="27650" name="Picture 3" descr="01_09"/>
          <p:cNvPicPr>
            <a:picLocks noGrp="1" noChangeAspect="1" noChangeArrowheads="1"/>
          </p:cNvPicPr>
          <p:nvPr>
            <p:ph idx="1"/>
          </p:nvPr>
        </p:nvPicPr>
        <p:blipFill>
          <a:blip r:embed="rId2"/>
          <a:srcRect/>
          <a:stretch>
            <a:fillRect/>
          </a:stretch>
        </p:blipFill>
        <p:spPr>
          <a:xfrm>
            <a:off x="1828800" y="1"/>
            <a:ext cx="10972800" cy="8050530"/>
          </a:xfrm>
        </p:spPr>
      </p:pic>
      <p:sp>
        <p:nvSpPr>
          <p:cNvPr id="27651" name="AutoShape 4"/>
          <p:cNvSpPr>
            <a:spLocks noChangeArrowheads="1"/>
          </p:cNvSpPr>
          <p:nvPr/>
        </p:nvSpPr>
        <p:spPr bwMode="auto">
          <a:xfrm>
            <a:off x="4389120" y="1097280"/>
            <a:ext cx="4572000" cy="1463040"/>
          </a:xfrm>
          <a:prstGeom prst="rightArrow">
            <a:avLst>
              <a:gd name="adj1" fmla="val 50000"/>
              <a:gd name="adj2" fmla="val 78125"/>
            </a:avLst>
          </a:prstGeom>
          <a:solidFill>
            <a:schemeClr val="bg2"/>
          </a:solidFill>
          <a:ln w="9525">
            <a:solidFill>
              <a:schemeClr val="tx1"/>
            </a:solidFill>
            <a:miter lim="800000"/>
            <a:headEnd/>
            <a:tailEnd/>
          </a:ln>
        </p:spPr>
        <p:txBody>
          <a:bodyPr wrap="none" anchor="ctr"/>
          <a:lstStyle/>
          <a:p>
            <a:pPr algn="ctr"/>
            <a:r>
              <a:rPr lang="en-US" altLang="en-US" sz="4800" b="1">
                <a:latin typeface="Comic Sans MS" pitchFamily="66" charset="0"/>
              </a:rPr>
              <a:t>Gain a Day</a:t>
            </a:r>
          </a:p>
        </p:txBody>
      </p:sp>
      <p:sp>
        <p:nvSpPr>
          <p:cNvPr id="27652" name="AutoShape 5"/>
          <p:cNvSpPr>
            <a:spLocks noChangeArrowheads="1"/>
          </p:cNvSpPr>
          <p:nvPr/>
        </p:nvSpPr>
        <p:spPr bwMode="auto">
          <a:xfrm>
            <a:off x="2476500" y="5212080"/>
            <a:ext cx="4297680" cy="1463040"/>
          </a:xfrm>
          <a:prstGeom prst="leftArrow">
            <a:avLst>
              <a:gd name="adj1" fmla="val 50000"/>
              <a:gd name="adj2" fmla="val 73438"/>
            </a:avLst>
          </a:prstGeom>
          <a:solidFill>
            <a:schemeClr val="bg2"/>
          </a:solidFill>
          <a:ln w="9525">
            <a:solidFill>
              <a:schemeClr val="tx1"/>
            </a:solidFill>
            <a:miter lim="800000"/>
            <a:headEnd/>
            <a:tailEnd/>
          </a:ln>
        </p:spPr>
        <p:txBody>
          <a:bodyPr wrap="none" anchor="ctr"/>
          <a:lstStyle/>
          <a:p>
            <a:pPr algn="ctr"/>
            <a:r>
              <a:rPr lang="en-US" altLang="en-US" sz="4800" b="1">
                <a:latin typeface="Comic Sans MS" pitchFamily="66" charset="0"/>
              </a:rPr>
              <a:t>Skip a Day</a:t>
            </a:r>
          </a:p>
        </p:txBody>
      </p:sp>
      <p:sp>
        <p:nvSpPr>
          <p:cNvPr id="2" name="Oval 1"/>
          <p:cNvSpPr/>
          <p:nvPr/>
        </p:nvSpPr>
        <p:spPr>
          <a:xfrm>
            <a:off x="4754880" y="3657600"/>
            <a:ext cx="548640" cy="1737360"/>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592"/>
          </a:p>
        </p:txBody>
      </p:sp>
      <p:sp>
        <p:nvSpPr>
          <p:cNvPr id="27654" name="TextBox 2"/>
          <p:cNvSpPr txBox="1">
            <a:spLocks noChangeArrowheads="1"/>
          </p:cNvSpPr>
          <p:nvPr/>
        </p:nvSpPr>
        <p:spPr bwMode="auto">
          <a:xfrm>
            <a:off x="9509760" y="1554480"/>
            <a:ext cx="3108960" cy="2308324"/>
          </a:xfrm>
          <a:prstGeom prst="rect">
            <a:avLst/>
          </a:prstGeom>
          <a:solidFill>
            <a:schemeClr val="tx1"/>
          </a:solidFill>
          <a:ln w="9525">
            <a:solidFill>
              <a:schemeClr val="bg2"/>
            </a:solidFill>
            <a:miter lim="800000"/>
            <a:headEnd/>
            <a:tailEnd/>
          </a:ln>
        </p:spPr>
        <p:txBody>
          <a:bodyPr>
            <a:spAutoFit/>
          </a:bodyPr>
          <a:lstStyle/>
          <a:p>
            <a:r>
              <a:rPr lang="en-US" sz="2880">
                <a:solidFill>
                  <a:schemeClr val="bg2"/>
                </a:solidFill>
                <a:latin typeface="Calibri" pitchFamily="34" charset="0"/>
              </a:rPr>
              <a:t>What happens when you travel across the International Date Line?</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77DABB6-EC02-A668-0569-857879B1E857}"/>
              </a:ext>
            </a:extLst>
          </p:cNvPr>
          <p:cNvSpPr>
            <a:spLocks noGrp="1"/>
          </p:cNvSpPr>
          <p:nvPr>
            <p:ph type="title"/>
          </p:nvPr>
        </p:nvSpPr>
        <p:spPr/>
        <p:txBody>
          <a:bodyPr/>
          <a:lstStyle/>
          <a:p>
            <a:r>
              <a:rPr lang="zh-TW" altLang="en-US" dirty="0"/>
              <a:t>換日線</a:t>
            </a:r>
            <a:r>
              <a:rPr lang="en-US" altLang="zh-TW"/>
              <a:t> (International Date Line)</a:t>
            </a:r>
            <a:endParaRPr lang="en-US" dirty="0"/>
          </a:p>
        </p:txBody>
      </p:sp>
      <p:sp>
        <p:nvSpPr>
          <p:cNvPr id="3" name="內容版面配置區 2">
            <a:extLst>
              <a:ext uri="{FF2B5EF4-FFF2-40B4-BE49-F238E27FC236}">
                <a16:creationId xmlns:a16="http://schemas.microsoft.com/office/drawing/2014/main" id="{52BA4EE3-9FB7-ED66-DF5E-1CF977BD4D6E}"/>
              </a:ext>
            </a:extLst>
          </p:cNvPr>
          <p:cNvSpPr>
            <a:spLocks noGrp="1"/>
          </p:cNvSpPr>
          <p:nvPr>
            <p:ph idx="1"/>
          </p:nvPr>
        </p:nvSpPr>
        <p:spPr/>
        <p:txBody>
          <a:bodyPr>
            <a:normAutofit/>
          </a:bodyPr>
          <a:lstStyle/>
          <a:p>
            <a:pPr lvl="1"/>
            <a:r>
              <a:rPr lang="zh-TW" altLang="en-US" dirty="0"/>
              <a:t>史上生日時間最長的人</a:t>
            </a:r>
            <a:endParaRPr lang="en-US" altLang="zh-TW" dirty="0"/>
          </a:p>
          <a:p>
            <a:pPr lvl="2"/>
            <a:r>
              <a:rPr lang="en-US" altLang="zh-TW" dirty="0"/>
              <a:t>2015 </a:t>
            </a:r>
            <a:r>
              <a:rPr lang="zh-TW" altLang="en-US" dirty="0"/>
              <a:t>年時，一名德國男子哈格邁爾（</a:t>
            </a:r>
            <a:r>
              <a:rPr lang="en-US" dirty="0"/>
              <a:t>Sven Hagemeier）</a:t>
            </a:r>
            <a:r>
              <a:rPr lang="en-US" altLang="zh-TW" dirty="0"/>
              <a:t>46 </a:t>
            </a:r>
            <a:r>
              <a:rPr lang="zh-TW" altLang="en-US" dirty="0"/>
              <a:t>個小時。</a:t>
            </a:r>
            <a:endParaRPr lang="en-US" altLang="zh-TW" dirty="0"/>
          </a:p>
          <a:p>
            <a:pPr lvl="2"/>
            <a:r>
              <a:rPr lang="zh-TW" altLang="en-US" dirty="0"/>
              <a:t>先抵達接近國際換日線的國家：紐西蘭，再從紐西蘭的奧克蘭出發，抵達第二站：比奧克蘭晚兩小時的澳洲布里斯本，最後再搭飛機經過國際換日線抵達比布里斯本晚二十小時的夏威夷檀香山。</a:t>
            </a:r>
            <a:endParaRPr lang="en-US" altLang="zh-TW" dirty="0"/>
          </a:p>
          <a:p>
            <a:pPr lvl="2"/>
            <a:endParaRPr lang="en-US" altLang="zh-TW" dirty="0"/>
          </a:p>
          <a:p>
            <a:pPr lvl="1"/>
            <a:r>
              <a:rPr lang="zh-TW" altLang="en-US" dirty="0"/>
              <a:t>千里共嬋娟</a:t>
            </a:r>
            <a:endParaRPr lang="en-US" altLang="zh-TW" dirty="0"/>
          </a:p>
          <a:p>
            <a:pPr lvl="2"/>
            <a:r>
              <a:rPr lang="zh-TW" altLang="en-US" dirty="0"/>
              <a:t>經度 </a:t>
            </a:r>
            <a:r>
              <a:rPr lang="en-US" altLang="zh-TW" dirty="0"/>
              <a:t>90 </a:t>
            </a:r>
            <a:r>
              <a:rPr lang="zh-TW" altLang="en-US" dirty="0"/>
              <a:t>度範圍</a:t>
            </a:r>
            <a:endParaRPr lang="en-US" altLang="zh-TW" dirty="0"/>
          </a:p>
          <a:p>
            <a:pPr lvl="2"/>
            <a:r>
              <a:rPr lang="zh-TW" altLang="en-US" dirty="0"/>
              <a:t>換日線</a:t>
            </a:r>
            <a:r>
              <a:rPr lang="en-US" altLang="zh-TW" dirty="0"/>
              <a:t>? 14/15</a:t>
            </a:r>
            <a:r>
              <a:rPr lang="zh-TW" altLang="en-US" dirty="0"/>
              <a:t>號的月亮</a:t>
            </a:r>
            <a:r>
              <a:rPr lang="en-US" altLang="zh-TW" dirty="0"/>
              <a:t>?</a:t>
            </a:r>
            <a:endParaRPr lang="zh-TW" altLang="en-US" dirty="0"/>
          </a:p>
          <a:p>
            <a:endParaRPr lang="en-US" dirty="0"/>
          </a:p>
        </p:txBody>
      </p:sp>
      <p:pic>
        <p:nvPicPr>
          <p:cNvPr id="2050" name="Picture 2">
            <a:extLst>
              <a:ext uri="{FF2B5EF4-FFF2-40B4-BE49-F238E27FC236}">
                <a16:creationId xmlns:a16="http://schemas.microsoft.com/office/drawing/2014/main" id="{5D9B577A-2932-CD58-C578-8DD9E0469A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78040" y="3520440"/>
            <a:ext cx="6400800" cy="3611880"/>
          </a:xfrm>
          <a:prstGeom prst="rect">
            <a:avLst/>
          </a:prstGeom>
          <a:noFill/>
          <a:extLst>
            <a:ext uri="{909E8E84-426E-40DD-AFC4-6F175D3DCCD1}">
              <a14:hiddenFill xmlns:a14="http://schemas.microsoft.com/office/drawing/2010/main">
                <a:solidFill>
                  <a:srgbClr val="FFFFFF"/>
                </a:solidFill>
              </a14:hiddenFill>
            </a:ext>
          </a:extLst>
        </p:spPr>
      </p:pic>
      <p:sp>
        <p:nvSpPr>
          <p:cNvPr id="12" name="文字方塊 11">
            <a:extLst>
              <a:ext uri="{FF2B5EF4-FFF2-40B4-BE49-F238E27FC236}">
                <a16:creationId xmlns:a16="http://schemas.microsoft.com/office/drawing/2014/main" id="{DC044DCC-9E92-FAA4-DA8B-20B4698FB91F}"/>
              </a:ext>
            </a:extLst>
          </p:cNvPr>
          <p:cNvSpPr txBox="1"/>
          <p:nvPr/>
        </p:nvSpPr>
        <p:spPr>
          <a:xfrm>
            <a:off x="2103120" y="7321516"/>
            <a:ext cx="8501930" cy="491225"/>
          </a:xfrm>
          <a:prstGeom prst="rect">
            <a:avLst/>
          </a:prstGeom>
          <a:noFill/>
        </p:spPr>
        <p:txBody>
          <a:bodyPr wrap="square">
            <a:spAutoFit/>
          </a:bodyPr>
          <a:lstStyle/>
          <a:p>
            <a:r>
              <a:rPr lang="en-US" sz="2592" dirty="0"/>
              <a:t>https://en.wikipedia.org/wiki/International_Date_Line</a:t>
            </a:r>
          </a:p>
        </p:txBody>
      </p:sp>
    </p:spTree>
    <p:extLst>
      <p:ext uri="{BB962C8B-B14F-4D97-AF65-F5344CB8AC3E}">
        <p14:creationId xmlns:p14="http://schemas.microsoft.com/office/powerpoint/2010/main" val="25869892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92A5F92-6965-7103-24B4-53AEC2E3FD3B}"/>
              </a:ext>
            </a:extLst>
          </p:cNvPr>
          <p:cNvSpPr>
            <a:spLocks noGrp="1"/>
          </p:cNvSpPr>
          <p:nvPr>
            <p:ph type="title"/>
          </p:nvPr>
        </p:nvSpPr>
        <p:spPr/>
        <p:txBody>
          <a:bodyPr/>
          <a:lstStyle/>
          <a:p>
            <a:r>
              <a:rPr lang="zh-TW" altLang="en-US" dirty="0"/>
              <a:t>陽光時區差異</a:t>
            </a:r>
            <a:endParaRPr lang="en-US" dirty="0"/>
          </a:p>
        </p:txBody>
      </p:sp>
      <p:pic>
        <p:nvPicPr>
          <p:cNvPr id="2050" name="Picture 2">
            <a:extLst>
              <a:ext uri="{FF2B5EF4-FFF2-40B4-BE49-F238E27FC236}">
                <a16:creationId xmlns:a16="http://schemas.microsoft.com/office/drawing/2014/main" id="{CDC03712-9B52-EFB6-2308-1B24503562C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942340" y="1463040"/>
            <a:ext cx="11978640" cy="66181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25473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762116CD-D7AF-A04F-543A-1249F56AD5E5}"/>
              </a:ext>
            </a:extLst>
          </p:cNvPr>
          <p:cNvSpPr/>
          <p:nvPr/>
        </p:nvSpPr>
        <p:spPr>
          <a:xfrm>
            <a:off x="365760" y="2834640"/>
            <a:ext cx="6263640" cy="548640"/>
          </a:xfrm>
          <a:prstGeom prst="rect">
            <a:avLst/>
          </a:prstGeom>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en-US" sz="2000" dirty="0">
              <a:latin typeface="IBM Plex Sans" panose="020B0503050000000000" pitchFamily="34" charset="0"/>
            </a:endParaRPr>
          </a:p>
        </p:txBody>
      </p:sp>
      <p:sp>
        <p:nvSpPr>
          <p:cNvPr id="2" name="標題 1">
            <a:extLst>
              <a:ext uri="{FF2B5EF4-FFF2-40B4-BE49-F238E27FC236}">
                <a16:creationId xmlns:a16="http://schemas.microsoft.com/office/drawing/2014/main" id="{5FA8410A-B6BF-61D8-64C6-CE752AB83072}"/>
              </a:ext>
            </a:extLst>
          </p:cNvPr>
          <p:cNvSpPr>
            <a:spLocks noGrp="1"/>
          </p:cNvSpPr>
          <p:nvPr>
            <p:ph type="title"/>
          </p:nvPr>
        </p:nvSpPr>
        <p:spPr/>
        <p:txBody>
          <a:bodyPr/>
          <a:lstStyle/>
          <a:p>
            <a:r>
              <a:rPr lang="en-US" dirty="0"/>
              <a:t>Agenda</a:t>
            </a:r>
            <a:r>
              <a:rPr lang="en-US" altLang="zh-TW" dirty="0"/>
              <a:t> – Architecture: Scheduler: </a:t>
            </a:r>
            <a:r>
              <a:rPr lang="en-US" altLang="zh-TW" dirty="0" err="1"/>
              <a:t>Timezone</a:t>
            </a:r>
            <a:endParaRPr lang="en-US" dirty="0"/>
          </a:p>
        </p:txBody>
      </p:sp>
      <p:sp>
        <p:nvSpPr>
          <p:cNvPr id="3" name="內容版面配置區 2">
            <a:extLst>
              <a:ext uri="{FF2B5EF4-FFF2-40B4-BE49-F238E27FC236}">
                <a16:creationId xmlns:a16="http://schemas.microsoft.com/office/drawing/2014/main" id="{B22EF31C-38BA-9D62-FE90-B5462C21A4A8}"/>
              </a:ext>
            </a:extLst>
          </p:cNvPr>
          <p:cNvSpPr>
            <a:spLocks noGrp="1"/>
          </p:cNvSpPr>
          <p:nvPr>
            <p:ph idx="1"/>
          </p:nvPr>
        </p:nvSpPr>
        <p:spPr/>
        <p:txBody>
          <a:bodyPr>
            <a:normAutofit/>
          </a:bodyPr>
          <a:lstStyle/>
          <a:p>
            <a:pPr marL="342900" indent="-342900">
              <a:buFont typeface="Arial" panose="020B0604020202020204" pitchFamily="34" charset="0"/>
              <a:buChar char="•"/>
            </a:pPr>
            <a:r>
              <a:rPr lang="en-US" sz="2800" dirty="0"/>
              <a:t>Background</a:t>
            </a:r>
          </a:p>
          <a:p>
            <a:pPr marL="342900" indent="-342900">
              <a:buFont typeface="Arial" panose="020B0604020202020204" pitchFamily="34" charset="0"/>
              <a:buChar char="•"/>
            </a:pPr>
            <a:r>
              <a:rPr lang="en-US" sz="2800" dirty="0"/>
              <a:t>Time zone introduction</a:t>
            </a:r>
          </a:p>
          <a:p>
            <a:pPr marL="342900" indent="-342900">
              <a:buFont typeface="Arial" panose="020B0604020202020204" pitchFamily="34" charset="0"/>
              <a:buChar char="•"/>
            </a:pPr>
            <a:r>
              <a:rPr lang="en-US" sz="2800" dirty="0"/>
              <a:t>Time zone in computer system</a:t>
            </a:r>
          </a:p>
          <a:p>
            <a:pPr marL="342900" indent="-342900">
              <a:buFont typeface="Arial" panose="020B0604020202020204" pitchFamily="34" charset="0"/>
              <a:buChar char="•"/>
            </a:pPr>
            <a:r>
              <a:rPr lang="en-US" sz="2800" dirty="0"/>
              <a:t>Time zone in Python </a:t>
            </a:r>
          </a:p>
          <a:p>
            <a:pPr marL="342900" indent="-342900">
              <a:buFont typeface="Arial" panose="020B0604020202020204" pitchFamily="34" charset="0"/>
              <a:buChar char="•"/>
            </a:pPr>
            <a:r>
              <a:rPr lang="en-US" sz="2800" dirty="0"/>
              <a:t>Time zone in Airflow</a:t>
            </a:r>
          </a:p>
          <a:p>
            <a:pPr marL="342900" indent="-342900">
              <a:buFont typeface="Arial" panose="020B0604020202020204" pitchFamily="34" charset="0"/>
              <a:buChar char="•"/>
            </a:pPr>
            <a:r>
              <a:rPr lang="en-US" sz="2800" dirty="0"/>
              <a:t>Time zone special issue</a:t>
            </a:r>
          </a:p>
          <a:p>
            <a:pPr marL="342900" indent="-342900">
              <a:buFont typeface="Arial" panose="020B0604020202020204" pitchFamily="34" charset="0"/>
              <a:buChar char="•"/>
            </a:pPr>
            <a:r>
              <a:rPr lang="en-US" sz="2800" dirty="0"/>
              <a:t>Q&amp;A</a:t>
            </a:r>
          </a:p>
          <a:p>
            <a:endParaRPr lang="en-US" sz="2800" dirty="0"/>
          </a:p>
          <a:p>
            <a:pPr marL="342900" indent="-342900">
              <a:buFont typeface="Arial" panose="020B0604020202020204" pitchFamily="34" charset="0"/>
              <a:buChar char="•"/>
            </a:pPr>
            <a:endParaRPr lang="en-US" sz="2800" dirty="0"/>
          </a:p>
        </p:txBody>
      </p:sp>
    </p:spTree>
    <p:extLst>
      <p:ext uri="{BB962C8B-B14F-4D97-AF65-F5344CB8AC3E}">
        <p14:creationId xmlns:p14="http://schemas.microsoft.com/office/powerpoint/2010/main" val="11354476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6909A00-9700-F195-C6C9-561F9391BA95}"/>
              </a:ext>
            </a:extLst>
          </p:cNvPr>
          <p:cNvSpPr>
            <a:spLocks noGrp="1"/>
          </p:cNvSpPr>
          <p:nvPr>
            <p:ph type="title"/>
          </p:nvPr>
        </p:nvSpPr>
        <p:spPr/>
        <p:txBody>
          <a:bodyPr/>
          <a:lstStyle/>
          <a:p>
            <a:r>
              <a:rPr lang="en-US" dirty="0"/>
              <a:t>Time zone database name</a:t>
            </a:r>
          </a:p>
        </p:txBody>
      </p:sp>
      <p:sp>
        <p:nvSpPr>
          <p:cNvPr id="3" name="內容版面配置區 2">
            <a:extLst>
              <a:ext uri="{FF2B5EF4-FFF2-40B4-BE49-F238E27FC236}">
                <a16:creationId xmlns:a16="http://schemas.microsoft.com/office/drawing/2014/main" id="{9EC40456-2AA7-EF80-DEE0-C269F0CF068A}"/>
              </a:ext>
            </a:extLst>
          </p:cNvPr>
          <p:cNvSpPr>
            <a:spLocks noGrp="1"/>
          </p:cNvSpPr>
          <p:nvPr>
            <p:ph idx="1"/>
          </p:nvPr>
        </p:nvSpPr>
        <p:spPr/>
        <p:txBody>
          <a:bodyPr/>
          <a:lstStyle/>
          <a:p>
            <a:r>
              <a:rPr lang="en-US" dirty="0">
                <a:hlinkClick r:id="rId3"/>
              </a:rPr>
              <a:t>https://en.wikipedia.org/wiki/List_of_tz_database_time_zones</a:t>
            </a:r>
            <a:endParaRPr lang="en-US" dirty="0"/>
          </a:p>
          <a:p>
            <a:endParaRPr lang="en-US" dirty="0"/>
          </a:p>
        </p:txBody>
      </p:sp>
      <p:graphicFrame>
        <p:nvGraphicFramePr>
          <p:cNvPr id="5" name="表格 4">
            <a:extLst>
              <a:ext uri="{FF2B5EF4-FFF2-40B4-BE49-F238E27FC236}">
                <a16:creationId xmlns:a16="http://schemas.microsoft.com/office/drawing/2014/main" id="{638F9108-40FC-543B-4A0A-03C723D2CF64}"/>
              </a:ext>
            </a:extLst>
          </p:cNvPr>
          <p:cNvGraphicFramePr>
            <a:graphicFrameLocks noGrp="1"/>
          </p:cNvGraphicFramePr>
          <p:nvPr>
            <p:extLst>
              <p:ext uri="{D42A27DB-BD31-4B8C-83A1-F6EECF244321}">
                <p14:modId xmlns:p14="http://schemas.microsoft.com/office/powerpoint/2010/main" val="2606047168"/>
              </p:ext>
            </p:extLst>
          </p:nvPr>
        </p:nvGraphicFramePr>
        <p:xfrm>
          <a:off x="960120" y="2423160"/>
          <a:ext cx="13213080" cy="4772348"/>
        </p:xfrm>
        <a:graphic>
          <a:graphicData uri="http://schemas.openxmlformats.org/drawingml/2006/table">
            <a:tbl>
              <a:tblPr/>
              <a:tblGrid>
                <a:gridCol w="1633077">
                  <a:extLst>
                    <a:ext uri="{9D8B030D-6E8A-4147-A177-3AD203B41FA5}">
                      <a16:colId xmlns:a16="http://schemas.microsoft.com/office/drawing/2014/main" val="3548667206"/>
                    </a:ext>
                  </a:extLst>
                </a:gridCol>
                <a:gridCol w="2177436">
                  <a:extLst>
                    <a:ext uri="{9D8B030D-6E8A-4147-A177-3AD203B41FA5}">
                      <a16:colId xmlns:a16="http://schemas.microsoft.com/office/drawing/2014/main" val="3362676419"/>
                    </a:ext>
                  </a:extLst>
                </a:gridCol>
                <a:gridCol w="776949">
                  <a:extLst>
                    <a:ext uri="{9D8B030D-6E8A-4147-A177-3AD203B41FA5}">
                      <a16:colId xmlns:a16="http://schemas.microsoft.com/office/drawing/2014/main" val="3485590728"/>
                    </a:ext>
                  </a:extLst>
                </a:gridCol>
                <a:gridCol w="1232231">
                  <a:extLst>
                    <a:ext uri="{9D8B030D-6E8A-4147-A177-3AD203B41FA5}">
                      <a16:colId xmlns:a16="http://schemas.microsoft.com/office/drawing/2014/main" val="93851409"/>
                    </a:ext>
                  </a:extLst>
                </a:gridCol>
                <a:gridCol w="1232231">
                  <a:extLst>
                    <a:ext uri="{9D8B030D-6E8A-4147-A177-3AD203B41FA5}">
                      <a16:colId xmlns:a16="http://schemas.microsoft.com/office/drawing/2014/main" val="1002118406"/>
                    </a:ext>
                  </a:extLst>
                </a:gridCol>
                <a:gridCol w="1232231">
                  <a:extLst>
                    <a:ext uri="{9D8B030D-6E8A-4147-A177-3AD203B41FA5}">
                      <a16:colId xmlns:a16="http://schemas.microsoft.com/office/drawing/2014/main" val="225375647"/>
                    </a:ext>
                  </a:extLst>
                </a:gridCol>
                <a:gridCol w="905565">
                  <a:extLst>
                    <a:ext uri="{9D8B030D-6E8A-4147-A177-3AD203B41FA5}">
                      <a16:colId xmlns:a16="http://schemas.microsoft.com/office/drawing/2014/main" val="2375103923"/>
                    </a:ext>
                  </a:extLst>
                </a:gridCol>
                <a:gridCol w="502920">
                  <a:extLst>
                    <a:ext uri="{9D8B030D-6E8A-4147-A177-3AD203B41FA5}">
                      <a16:colId xmlns:a16="http://schemas.microsoft.com/office/drawing/2014/main" val="4091717695"/>
                    </a:ext>
                  </a:extLst>
                </a:gridCol>
                <a:gridCol w="1234440">
                  <a:extLst>
                    <a:ext uri="{9D8B030D-6E8A-4147-A177-3AD203B41FA5}">
                      <a16:colId xmlns:a16="http://schemas.microsoft.com/office/drawing/2014/main" val="3996618715"/>
                    </a:ext>
                  </a:extLst>
                </a:gridCol>
                <a:gridCol w="2286000">
                  <a:extLst>
                    <a:ext uri="{9D8B030D-6E8A-4147-A177-3AD203B41FA5}">
                      <a16:colId xmlns:a16="http://schemas.microsoft.com/office/drawing/2014/main" val="3089165794"/>
                    </a:ext>
                  </a:extLst>
                </a:gridCol>
              </a:tblGrid>
              <a:tr h="450597">
                <a:tc rowSpan="2">
                  <a:txBody>
                    <a:bodyPr/>
                    <a:lstStyle/>
                    <a:p>
                      <a:pPr algn="ctr"/>
                      <a:r>
                        <a:rPr lang="en-US" sz="1600" u="sng">
                          <a:solidFill>
                            <a:srgbClr val="0645AD"/>
                          </a:solidFill>
                          <a:effectLst/>
                          <a:hlinkClick r:id="rId4"/>
                        </a:rPr>
                        <a:t>Country code(s)</a:t>
                      </a:r>
                      <a:endParaRPr lang="en-US" sz="1600">
                        <a:effectLst/>
                      </a:endParaRPr>
                    </a:p>
                  </a:txBody>
                  <a:tcPr marL="26106" marR="57107" marT="13053" marB="1305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rowSpan="2">
                  <a:txBody>
                    <a:bodyPr/>
                    <a:lstStyle/>
                    <a:p>
                      <a:pPr algn="ctr"/>
                      <a:r>
                        <a:rPr lang="en-US" sz="1600" dirty="0">
                          <a:effectLst/>
                        </a:rPr>
                        <a:t>TZ database name</a:t>
                      </a:r>
                    </a:p>
                  </a:txBody>
                  <a:tcPr marL="26106" marR="57107" marT="13053" marB="1305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rowSpan="2">
                  <a:txBody>
                    <a:bodyPr/>
                    <a:lstStyle/>
                    <a:p>
                      <a:pPr algn="ctr"/>
                      <a:r>
                        <a:rPr lang="en-US" sz="1600">
                          <a:effectLst/>
                        </a:rPr>
                        <a:t>Area(s) covered</a:t>
                      </a:r>
                    </a:p>
                  </a:txBody>
                  <a:tcPr marL="26106" marR="57107" marT="13053" marB="1305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rowSpan="2">
                  <a:txBody>
                    <a:bodyPr/>
                    <a:lstStyle/>
                    <a:p>
                      <a:pPr algn="ctr"/>
                      <a:r>
                        <a:rPr lang="en-US" sz="1600">
                          <a:effectLst/>
                        </a:rPr>
                        <a:t>Type</a:t>
                      </a:r>
                    </a:p>
                  </a:txBody>
                  <a:tcPr marL="26106" marR="57107" marT="13053" marB="1305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gridSpan="2">
                  <a:txBody>
                    <a:bodyPr/>
                    <a:lstStyle/>
                    <a:p>
                      <a:pPr algn="ctr"/>
                      <a:r>
                        <a:rPr lang="en-US" sz="1600">
                          <a:effectLst/>
                        </a:rPr>
                        <a:t>UTC offset</a:t>
                      </a:r>
                      <a:br>
                        <a:rPr lang="en-US" sz="1600">
                          <a:effectLst/>
                        </a:rPr>
                      </a:br>
                      <a:r>
                        <a:rPr lang="en-US" sz="1600">
                          <a:effectLst/>
                        </a:rPr>
                        <a:t>±hh:mm</a:t>
                      </a:r>
                    </a:p>
                  </a:txBody>
                  <a:tcPr marL="26106" marR="26106" marT="13053" marB="1305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hMerge="1">
                  <a:txBody>
                    <a:bodyPr/>
                    <a:lstStyle/>
                    <a:p>
                      <a:endParaRPr lang="en-US"/>
                    </a:p>
                  </a:txBody>
                  <a:tcPr/>
                </a:tc>
                <a:tc gridSpan="2">
                  <a:txBody>
                    <a:bodyPr/>
                    <a:lstStyle/>
                    <a:p>
                      <a:pPr algn="ctr"/>
                      <a:r>
                        <a:rPr lang="en-US" sz="1600">
                          <a:effectLst/>
                        </a:rPr>
                        <a:t>Time zone</a:t>
                      </a:r>
                      <a:br>
                        <a:rPr lang="en-US" sz="1600">
                          <a:effectLst/>
                        </a:rPr>
                      </a:br>
                      <a:r>
                        <a:rPr lang="en-US" sz="1600">
                          <a:effectLst/>
                        </a:rPr>
                        <a:t>abbreviation</a:t>
                      </a:r>
                    </a:p>
                  </a:txBody>
                  <a:tcPr marL="26106" marR="26106" marT="13053" marB="1305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hMerge="1">
                  <a:txBody>
                    <a:bodyPr/>
                    <a:lstStyle/>
                    <a:p>
                      <a:endParaRPr lang="en-US"/>
                    </a:p>
                  </a:txBody>
                  <a:tcPr/>
                </a:tc>
                <a:tc rowSpan="2">
                  <a:txBody>
                    <a:bodyPr/>
                    <a:lstStyle/>
                    <a:p>
                      <a:pPr algn="ctr"/>
                      <a:r>
                        <a:rPr lang="en-US" sz="1600">
                          <a:effectLst/>
                        </a:rPr>
                        <a:t>Source</a:t>
                      </a:r>
                      <a:br>
                        <a:rPr lang="en-US" sz="1600">
                          <a:effectLst/>
                        </a:rPr>
                      </a:br>
                      <a:r>
                        <a:rPr lang="en-US" sz="1600">
                          <a:effectLst/>
                        </a:rPr>
                        <a:t>file</a:t>
                      </a:r>
                    </a:p>
                  </a:txBody>
                  <a:tcPr marL="26106" marR="57107" marT="13053" marB="1305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rowSpan="2">
                  <a:txBody>
                    <a:bodyPr/>
                    <a:lstStyle/>
                    <a:p>
                      <a:pPr algn="ctr"/>
                      <a:r>
                        <a:rPr lang="en-US" sz="1600">
                          <a:effectLst/>
                        </a:rPr>
                        <a:t>Notes</a:t>
                      </a:r>
                    </a:p>
                  </a:txBody>
                  <a:tcPr marL="26106" marR="57107" marT="13053" marB="1305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extLst>
                  <a:ext uri="{0D108BD9-81ED-4DB2-BD59-A6C34878D82A}">
                    <a16:rowId xmlns:a16="http://schemas.microsoft.com/office/drawing/2014/main" val="4283679905"/>
                  </a:ext>
                </a:extLst>
              </a:tr>
              <a:tr h="329695">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ctr"/>
                      <a:r>
                        <a:rPr lang="en-US" sz="1600">
                          <a:effectLst/>
                        </a:rPr>
                        <a:t>STD</a:t>
                      </a:r>
                    </a:p>
                  </a:txBody>
                  <a:tcPr marL="26106" marR="57107" marT="13053" marB="1305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pPr algn="ctr"/>
                      <a:r>
                        <a:rPr lang="en-US" sz="1600">
                          <a:effectLst/>
                        </a:rPr>
                        <a:t>DST</a:t>
                      </a:r>
                    </a:p>
                  </a:txBody>
                  <a:tcPr marL="26106" marR="57107" marT="13053" marB="1305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pPr algn="ctr"/>
                      <a:r>
                        <a:rPr lang="en-US" sz="1600">
                          <a:effectLst/>
                        </a:rPr>
                        <a:t>STD</a:t>
                      </a:r>
                    </a:p>
                  </a:txBody>
                  <a:tcPr marL="26106" marR="57107" marT="13053" marB="1305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pPr algn="ctr"/>
                      <a:r>
                        <a:rPr lang="en-US" sz="1600">
                          <a:effectLst/>
                        </a:rPr>
                        <a:t>DST</a:t>
                      </a:r>
                    </a:p>
                  </a:txBody>
                  <a:tcPr marL="26106" marR="57107" marT="13053" marB="1305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513388689"/>
                  </a:ext>
                </a:extLst>
              </a:tr>
              <a:tr h="1176829">
                <a:tc>
                  <a:txBody>
                    <a:bodyPr/>
                    <a:lstStyle/>
                    <a:p>
                      <a:r>
                        <a:rPr lang="en-US" sz="1600" u="none" strike="noStrike">
                          <a:solidFill>
                            <a:srgbClr val="0645AD"/>
                          </a:solidFill>
                          <a:effectLst/>
                          <a:hlinkClick r:id="rId5" tooltip="ISO 3166-1:CI"/>
                        </a:rPr>
                        <a:t>CI</a:t>
                      </a:r>
                      <a:r>
                        <a:rPr lang="en-US" sz="1600">
                          <a:effectLst/>
                        </a:rPr>
                        <a:t>, </a:t>
                      </a:r>
                      <a:r>
                        <a:rPr lang="en-US" sz="1600" u="none" strike="noStrike">
                          <a:solidFill>
                            <a:srgbClr val="0645AD"/>
                          </a:solidFill>
                          <a:effectLst/>
                          <a:hlinkClick r:id="rId6" tooltip="ISO 3166-1:BF"/>
                        </a:rPr>
                        <a:t>BF</a:t>
                      </a:r>
                      <a:r>
                        <a:rPr lang="en-US" sz="1600">
                          <a:effectLst/>
                        </a:rPr>
                        <a:t>, </a:t>
                      </a:r>
                      <a:r>
                        <a:rPr lang="en-US" sz="1600" u="none" strike="noStrike">
                          <a:solidFill>
                            <a:srgbClr val="0645AD"/>
                          </a:solidFill>
                          <a:effectLst/>
                          <a:hlinkClick r:id="rId7" tooltip="ISO 3166-1:GH"/>
                        </a:rPr>
                        <a:t>GH</a:t>
                      </a:r>
                      <a:r>
                        <a:rPr lang="en-US" sz="1600">
                          <a:effectLst/>
                        </a:rPr>
                        <a:t>, </a:t>
                      </a:r>
                      <a:r>
                        <a:rPr lang="en-US" sz="1600" u="none" strike="noStrike">
                          <a:solidFill>
                            <a:srgbClr val="0645AD"/>
                          </a:solidFill>
                          <a:effectLst/>
                          <a:hlinkClick r:id="rId8" tooltip="ISO 3166-1:GM"/>
                        </a:rPr>
                        <a:t>GM</a:t>
                      </a:r>
                      <a:r>
                        <a:rPr lang="en-US" sz="1600">
                          <a:effectLst/>
                        </a:rPr>
                        <a:t>, </a:t>
                      </a:r>
                      <a:r>
                        <a:rPr lang="en-US" sz="1600" u="none" strike="noStrike">
                          <a:solidFill>
                            <a:srgbClr val="0645AD"/>
                          </a:solidFill>
                          <a:effectLst/>
                          <a:hlinkClick r:id="rId9" tooltip="ISO 3166-1:GN"/>
                        </a:rPr>
                        <a:t>GN</a:t>
                      </a:r>
                      <a:r>
                        <a:rPr lang="en-US" sz="1600">
                          <a:effectLst/>
                        </a:rPr>
                        <a:t>, </a:t>
                      </a:r>
                      <a:r>
                        <a:rPr lang="en-US" sz="1600" u="none" strike="noStrike">
                          <a:solidFill>
                            <a:srgbClr val="0645AD"/>
                          </a:solidFill>
                          <a:effectLst/>
                          <a:hlinkClick r:id="rId10" tooltip="ISO 3166-1:ML"/>
                        </a:rPr>
                        <a:t>ML</a:t>
                      </a:r>
                      <a:r>
                        <a:rPr lang="en-US" sz="1600">
                          <a:effectLst/>
                        </a:rPr>
                        <a:t>, </a:t>
                      </a:r>
                      <a:r>
                        <a:rPr lang="en-US" sz="1600" u="none" strike="noStrike">
                          <a:solidFill>
                            <a:srgbClr val="0645AD"/>
                          </a:solidFill>
                          <a:effectLst/>
                          <a:hlinkClick r:id="rId11" tooltip="ISO 3166-1:MR"/>
                        </a:rPr>
                        <a:t>MR</a:t>
                      </a:r>
                      <a:r>
                        <a:rPr lang="en-US" sz="1600">
                          <a:effectLst/>
                        </a:rPr>
                        <a:t>, </a:t>
                      </a:r>
                      <a:r>
                        <a:rPr lang="en-US" sz="1600" u="none" strike="noStrike">
                          <a:solidFill>
                            <a:srgbClr val="0645AD"/>
                          </a:solidFill>
                          <a:effectLst/>
                          <a:hlinkClick r:id="rId12" tooltip="ISO 3166-1:SH"/>
                        </a:rPr>
                        <a:t>SH</a:t>
                      </a:r>
                      <a:r>
                        <a:rPr lang="en-US" sz="1600">
                          <a:effectLst/>
                        </a:rPr>
                        <a:t>, </a:t>
                      </a:r>
                      <a:r>
                        <a:rPr lang="en-US" sz="1600" u="none" strike="noStrike">
                          <a:solidFill>
                            <a:srgbClr val="0645AD"/>
                          </a:solidFill>
                          <a:effectLst/>
                          <a:hlinkClick r:id="rId13" tooltip="ISO 3166-1:SL"/>
                        </a:rPr>
                        <a:t>SL</a:t>
                      </a:r>
                      <a:r>
                        <a:rPr lang="en-US" sz="1600">
                          <a:effectLst/>
                        </a:rPr>
                        <a:t>, </a:t>
                      </a:r>
                      <a:r>
                        <a:rPr lang="en-US" sz="1600" u="none" strike="noStrike">
                          <a:solidFill>
                            <a:srgbClr val="0645AD"/>
                          </a:solidFill>
                          <a:effectLst/>
                          <a:hlinkClick r:id="rId14" tooltip="ISO 3166-1:SN"/>
                        </a:rPr>
                        <a:t>SN</a:t>
                      </a:r>
                      <a:r>
                        <a:rPr lang="en-US" sz="1600">
                          <a:effectLst/>
                        </a:rPr>
                        <a:t>, </a:t>
                      </a:r>
                      <a:r>
                        <a:rPr lang="en-US" sz="1600" u="none" strike="noStrike">
                          <a:solidFill>
                            <a:srgbClr val="0645AD"/>
                          </a:solidFill>
                          <a:effectLst/>
                          <a:hlinkClick r:id="rId15" tooltip="ISO 3166-1:TG"/>
                        </a:rPr>
                        <a:t>TG</a:t>
                      </a:r>
                      <a:endParaRPr lang="en-US" sz="1600">
                        <a:effectLst/>
                      </a:endParaRPr>
                    </a:p>
                  </a:txBody>
                  <a:tcPr marL="26106" marR="26106" marT="13053" marB="1305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7FCF7"/>
                    </a:solidFill>
                  </a:tcPr>
                </a:tc>
                <a:tc>
                  <a:txBody>
                    <a:bodyPr/>
                    <a:lstStyle/>
                    <a:p>
                      <a:r>
                        <a:rPr lang="en-US" sz="1600" u="none" strike="noStrike">
                          <a:solidFill>
                            <a:srgbClr val="0645AD"/>
                          </a:solidFill>
                          <a:effectLst/>
                          <a:hlinkClick r:id="rId16" tooltip="UTC±00:00"/>
                        </a:rPr>
                        <a:t>Africa/Abidjan</a:t>
                      </a:r>
                      <a:endParaRPr lang="en-US" sz="1600">
                        <a:effectLst/>
                      </a:endParaRPr>
                    </a:p>
                  </a:txBody>
                  <a:tcPr marL="26106" marR="26106" marT="13053" marB="1305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7FCF7"/>
                    </a:solidFill>
                  </a:tcPr>
                </a:tc>
                <a:tc>
                  <a:txBody>
                    <a:bodyPr/>
                    <a:lstStyle/>
                    <a:p>
                      <a:endParaRPr lang="en-US" sz="1600">
                        <a:effectLst/>
                      </a:endParaRPr>
                    </a:p>
                  </a:txBody>
                  <a:tcPr marL="26106" marR="26106" marT="13053" marB="1305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7FCF7"/>
                    </a:solidFill>
                  </a:tcPr>
                </a:tc>
                <a:tc>
                  <a:txBody>
                    <a:bodyPr/>
                    <a:lstStyle/>
                    <a:p>
                      <a:r>
                        <a:rPr lang="en-US" sz="1600">
                          <a:effectLst/>
                        </a:rPr>
                        <a:t>Canonical</a:t>
                      </a:r>
                    </a:p>
                  </a:txBody>
                  <a:tcPr marL="26106" marR="26106" marT="13053" marB="1305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7FCF7"/>
                    </a:solidFill>
                  </a:tcPr>
                </a:tc>
                <a:tc>
                  <a:txBody>
                    <a:bodyPr/>
                    <a:lstStyle/>
                    <a:p>
                      <a:r>
                        <a:rPr lang="en-US" sz="1600" u="none" strike="noStrike">
                          <a:solidFill>
                            <a:srgbClr val="0645AD"/>
                          </a:solidFill>
                          <a:effectLst/>
                          <a:hlinkClick r:id="rId16" tooltip="UTC±00:00"/>
                        </a:rPr>
                        <a:t>+00:00</a:t>
                      </a:r>
                      <a:endParaRPr lang="en-US" sz="1600">
                        <a:effectLst/>
                      </a:endParaRPr>
                    </a:p>
                  </a:txBody>
                  <a:tcPr marL="26106" marR="26106" marT="13053" marB="1305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7FCF7"/>
                    </a:solidFill>
                  </a:tcPr>
                </a:tc>
                <a:tc>
                  <a:txBody>
                    <a:bodyPr/>
                    <a:lstStyle/>
                    <a:p>
                      <a:r>
                        <a:rPr lang="en-US" sz="1600" u="none" strike="noStrike">
                          <a:solidFill>
                            <a:srgbClr val="0645AD"/>
                          </a:solidFill>
                          <a:effectLst/>
                          <a:hlinkClick r:id="rId16" tooltip="UTC±00:00"/>
                        </a:rPr>
                        <a:t>+00:00</a:t>
                      </a:r>
                      <a:endParaRPr lang="en-US" sz="1600">
                        <a:effectLst/>
                      </a:endParaRPr>
                    </a:p>
                  </a:txBody>
                  <a:tcPr marL="26106" marR="26106" marT="13053" marB="1305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7FCF7"/>
                    </a:solidFill>
                  </a:tcPr>
                </a:tc>
                <a:tc gridSpan="2">
                  <a:txBody>
                    <a:bodyPr/>
                    <a:lstStyle/>
                    <a:p>
                      <a:r>
                        <a:rPr lang="en-US" sz="1600" u="none" strike="noStrike">
                          <a:solidFill>
                            <a:srgbClr val="0645AD"/>
                          </a:solidFill>
                          <a:effectLst/>
                          <a:hlinkClick r:id="rId17" tooltip="Greenwich Mean Time"/>
                        </a:rPr>
                        <a:t>GMT</a:t>
                      </a:r>
                      <a:endParaRPr lang="en-US" sz="1600">
                        <a:effectLst/>
                      </a:endParaRPr>
                    </a:p>
                  </a:txBody>
                  <a:tcPr marL="26106" marR="26106" marT="13053" marB="1305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7FCF7"/>
                    </a:solidFill>
                  </a:tcPr>
                </a:tc>
                <a:tc hMerge="1">
                  <a:txBody>
                    <a:bodyPr/>
                    <a:lstStyle/>
                    <a:p>
                      <a:endParaRPr lang="en-US"/>
                    </a:p>
                  </a:txBody>
                  <a:tcPr/>
                </a:tc>
                <a:tc>
                  <a:txBody>
                    <a:bodyPr/>
                    <a:lstStyle/>
                    <a:p>
                      <a:r>
                        <a:rPr lang="en-US" sz="1600">
                          <a:effectLst/>
                        </a:rPr>
                        <a:t>africa</a:t>
                      </a:r>
                    </a:p>
                  </a:txBody>
                  <a:tcPr marL="26106" marR="26106" marT="13053" marB="1305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7FCF7"/>
                    </a:solidFill>
                  </a:tcPr>
                </a:tc>
                <a:tc>
                  <a:txBody>
                    <a:bodyPr/>
                    <a:lstStyle/>
                    <a:p>
                      <a:endParaRPr lang="en-US" sz="1600">
                        <a:effectLst/>
                      </a:endParaRPr>
                    </a:p>
                  </a:txBody>
                  <a:tcPr marL="26106" marR="26106" marT="13053" marB="1305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7FCF7"/>
                    </a:solidFill>
                  </a:tcPr>
                </a:tc>
                <a:extLst>
                  <a:ext uri="{0D108BD9-81ED-4DB2-BD59-A6C34878D82A}">
                    <a16:rowId xmlns:a16="http://schemas.microsoft.com/office/drawing/2014/main" val="4104828846"/>
                  </a:ext>
                </a:extLst>
              </a:tr>
              <a:tr h="599862">
                <a:tc>
                  <a:txBody>
                    <a:bodyPr/>
                    <a:lstStyle/>
                    <a:p>
                      <a:r>
                        <a:rPr lang="en-US" sz="1600" u="none" strike="noStrike">
                          <a:solidFill>
                            <a:srgbClr val="0645AD"/>
                          </a:solidFill>
                          <a:effectLst/>
                          <a:hlinkClick r:id="rId7" tooltip="ISO 3166-1:GH"/>
                        </a:rPr>
                        <a:t>GH</a:t>
                      </a:r>
                      <a:endParaRPr lang="en-US" sz="1600">
                        <a:effectLst/>
                      </a:endParaRPr>
                    </a:p>
                  </a:txBody>
                  <a:tcPr marL="26106" marR="26106" marT="13053" marB="1305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DF5F5"/>
                    </a:solidFill>
                  </a:tcPr>
                </a:tc>
                <a:tc>
                  <a:txBody>
                    <a:bodyPr/>
                    <a:lstStyle/>
                    <a:p>
                      <a:r>
                        <a:rPr lang="en-US" sz="1600" u="none" strike="noStrike">
                          <a:solidFill>
                            <a:srgbClr val="0645AD"/>
                          </a:solidFill>
                          <a:effectLst/>
                          <a:hlinkClick r:id="rId16" tooltip="UTC±00:00"/>
                        </a:rPr>
                        <a:t>Africa/Accra</a:t>
                      </a:r>
                      <a:endParaRPr lang="en-US" sz="1600">
                        <a:effectLst/>
                      </a:endParaRPr>
                    </a:p>
                  </a:txBody>
                  <a:tcPr marL="26106" marR="26106" marT="13053" marB="1305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DF5F5"/>
                    </a:solidFill>
                  </a:tcPr>
                </a:tc>
                <a:tc>
                  <a:txBody>
                    <a:bodyPr/>
                    <a:lstStyle/>
                    <a:p>
                      <a:endParaRPr lang="en-US" sz="1600">
                        <a:effectLst/>
                      </a:endParaRPr>
                    </a:p>
                  </a:txBody>
                  <a:tcPr marL="26106" marR="26106" marT="13053" marB="1305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DF5F5"/>
                    </a:solidFill>
                  </a:tcPr>
                </a:tc>
                <a:tc>
                  <a:txBody>
                    <a:bodyPr/>
                    <a:lstStyle/>
                    <a:p>
                      <a:r>
                        <a:rPr lang="en-US" sz="1600">
                          <a:effectLst/>
                        </a:rPr>
                        <a:t>Link</a:t>
                      </a:r>
                      <a:r>
                        <a:rPr lang="en-US" sz="1600" baseline="30000">
                          <a:effectLst/>
                        </a:rPr>
                        <a:t>†</a:t>
                      </a:r>
                      <a:br>
                        <a:rPr lang="en-US" sz="1600">
                          <a:effectLst/>
                        </a:rPr>
                      </a:br>
                      <a:endParaRPr lang="en-US" sz="1600">
                        <a:effectLst/>
                      </a:endParaRPr>
                    </a:p>
                  </a:txBody>
                  <a:tcPr marL="26106" marR="26106" marT="13053" marB="1305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DF5F5"/>
                    </a:solidFill>
                  </a:tcPr>
                </a:tc>
                <a:tc>
                  <a:txBody>
                    <a:bodyPr/>
                    <a:lstStyle/>
                    <a:p>
                      <a:r>
                        <a:rPr lang="en-US" sz="1600" u="none" strike="noStrike">
                          <a:solidFill>
                            <a:srgbClr val="0645AD"/>
                          </a:solidFill>
                          <a:effectLst/>
                          <a:hlinkClick r:id="rId16" tooltip="UTC±00:00"/>
                        </a:rPr>
                        <a:t>+00:00</a:t>
                      </a:r>
                      <a:endParaRPr lang="en-US" sz="1600">
                        <a:effectLst/>
                      </a:endParaRPr>
                    </a:p>
                  </a:txBody>
                  <a:tcPr marL="26106" marR="26106" marT="13053" marB="1305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DF5F5"/>
                    </a:solidFill>
                  </a:tcPr>
                </a:tc>
                <a:tc>
                  <a:txBody>
                    <a:bodyPr/>
                    <a:lstStyle/>
                    <a:p>
                      <a:r>
                        <a:rPr lang="en-US" sz="1600" u="none" strike="noStrike">
                          <a:solidFill>
                            <a:srgbClr val="0645AD"/>
                          </a:solidFill>
                          <a:effectLst/>
                          <a:hlinkClick r:id="rId16" tooltip="UTC±00:00"/>
                        </a:rPr>
                        <a:t>+00:00</a:t>
                      </a:r>
                      <a:endParaRPr lang="en-US" sz="1600">
                        <a:effectLst/>
                      </a:endParaRPr>
                    </a:p>
                  </a:txBody>
                  <a:tcPr marL="26106" marR="26106" marT="13053" marB="1305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DF5F5"/>
                    </a:solidFill>
                  </a:tcPr>
                </a:tc>
                <a:tc gridSpan="2">
                  <a:txBody>
                    <a:bodyPr/>
                    <a:lstStyle/>
                    <a:p>
                      <a:r>
                        <a:rPr lang="en-US" sz="1600" u="none" strike="noStrike">
                          <a:solidFill>
                            <a:srgbClr val="0645AD"/>
                          </a:solidFill>
                          <a:effectLst/>
                          <a:hlinkClick r:id="rId17" tooltip="Greenwich Mean Time"/>
                        </a:rPr>
                        <a:t>GMT</a:t>
                      </a:r>
                      <a:endParaRPr lang="en-US" sz="1600">
                        <a:effectLst/>
                      </a:endParaRPr>
                    </a:p>
                  </a:txBody>
                  <a:tcPr marL="26106" marR="26106" marT="13053" marB="1305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DF5F5"/>
                    </a:solidFill>
                  </a:tcPr>
                </a:tc>
                <a:tc hMerge="1">
                  <a:txBody>
                    <a:bodyPr/>
                    <a:lstStyle/>
                    <a:p>
                      <a:endParaRPr lang="en-US"/>
                    </a:p>
                  </a:txBody>
                  <a:tcPr/>
                </a:tc>
                <a:tc>
                  <a:txBody>
                    <a:bodyPr/>
                    <a:lstStyle/>
                    <a:p>
                      <a:r>
                        <a:rPr lang="en-US" sz="1600">
                          <a:effectLst/>
                        </a:rPr>
                        <a:t>africa</a:t>
                      </a:r>
                    </a:p>
                  </a:txBody>
                  <a:tcPr marL="26106" marR="26106" marT="13053" marB="1305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DF5F5"/>
                    </a:solidFill>
                  </a:tcPr>
                </a:tc>
                <a:tc>
                  <a:txBody>
                    <a:bodyPr/>
                    <a:lstStyle/>
                    <a:p>
                      <a:r>
                        <a:rPr lang="en-US" sz="1600">
                          <a:effectLst/>
                        </a:rPr>
                        <a:t>Link to </a:t>
                      </a:r>
                      <a:r>
                        <a:rPr lang="en-US" sz="1600" u="none" strike="noStrike">
                          <a:solidFill>
                            <a:srgbClr val="0645AD"/>
                          </a:solidFill>
                          <a:effectLst/>
                          <a:hlinkClick r:id="rId18"/>
                        </a:rPr>
                        <a:t>Africa/Abidjan</a:t>
                      </a:r>
                      <a:endParaRPr lang="en-US" sz="1600">
                        <a:effectLst/>
                      </a:endParaRPr>
                    </a:p>
                  </a:txBody>
                  <a:tcPr marL="26106" marR="26106" marT="13053" marB="1305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DF5F5"/>
                    </a:solidFill>
                  </a:tcPr>
                </a:tc>
                <a:extLst>
                  <a:ext uri="{0D108BD9-81ED-4DB2-BD59-A6C34878D82A}">
                    <a16:rowId xmlns:a16="http://schemas.microsoft.com/office/drawing/2014/main" val="2413702533"/>
                  </a:ext>
                </a:extLst>
              </a:tr>
              <a:tr h="599862">
                <a:tc>
                  <a:txBody>
                    <a:bodyPr/>
                    <a:lstStyle/>
                    <a:p>
                      <a:r>
                        <a:rPr lang="en-US" sz="1600" u="none" strike="noStrike">
                          <a:solidFill>
                            <a:srgbClr val="0645AD"/>
                          </a:solidFill>
                          <a:effectLst/>
                          <a:hlinkClick r:id="rId19" tooltip="ISO 3166-1:ET"/>
                        </a:rPr>
                        <a:t>ET</a:t>
                      </a:r>
                      <a:endParaRPr lang="en-US" sz="1600">
                        <a:effectLst/>
                      </a:endParaRPr>
                    </a:p>
                  </a:txBody>
                  <a:tcPr marL="26106" marR="26106" marT="13053" marB="1305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DF5F5"/>
                    </a:solidFill>
                  </a:tcPr>
                </a:tc>
                <a:tc>
                  <a:txBody>
                    <a:bodyPr/>
                    <a:lstStyle/>
                    <a:p>
                      <a:r>
                        <a:rPr lang="en-US" sz="1600" u="none" strike="noStrike">
                          <a:solidFill>
                            <a:srgbClr val="0645AD"/>
                          </a:solidFill>
                          <a:effectLst/>
                          <a:hlinkClick r:id="rId20" tooltip="East Africa Time"/>
                        </a:rPr>
                        <a:t>Africa/Addis_Ababa</a:t>
                      </a:r>
                      <a:endParaRPr lang="en-US" sz="1600">
                        <a:effectLst/>
                      </a:endParaRPr>
                    </a:p>
                  </a:txBody>
                  <a:tcPr marL="26106" marR="26106" marT="13053" marB="1305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DF5F5"/>
                    </a:solidFill>
                  </a:tcPr>
                </a:tc>
                <a:tc>
                  <a:txBody>
                    <a:bodyPr/>
                    <a:lstStyle/>
                    <a:p>
                      <a:endParaRPr lang="en-US" sz="1600">
                        <a:effectLst/>
                      </a:endParaRPr>
                    </a:p>
                  </a:txBody>
                  <a:tcPr marL="26106" marR="26106" marT="13053" marB="1305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DF5F5"/>
                    </a:solidFill>
                  </a:tcPr>
                </a:tc>
                <a:tc>
                  <a:txBody>
                    <a:bodyPr/>
                    <a:lstStyle/>
                    <a:p>
                      <a:r>
                        <a:rPr lang="en-US" sz="1600">
                          <a:effectLst/>
                        </a:rPr>
                        <a:t>Link</a:t>
                      </a:r>
                      <a:r>
                        <a:rPr lang="en-US" sz="1600" baseline="30000">
                          <a:effectLst/>
                        </a:rPr>
                        <a:t>†</a:t>
                      </a:r>
                      <a:br>
                        <a:rPr lang="en-US" sz="1600">
                          <a:effectLst/>
                        </a:rPr>
                      </a:br>
                      <a:endParaRPr lang="en-US" sz="1600">
                        <a:effectLst/>
                      </a:endParaRPr>
                    </a:p>
                  </a:txBody>
                  <a:tcPr marL="26106" marR="26106" marT="13053" marB="1305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DF5F5"/>
                    </a:solidFill>
                  </a:tcPr>
                </a:tc>
                <a:tc>
                  <a:txBody>
                    <a:bodyPr/>
                    <a:lstStyle/>
                    <a:p>
                      <a:r>
                        <a:rPr lang="en-US" sz="1600" u="none" strike="noStrike">
                          <a:solidFill>
                            <a:srgbClr val="0645AD"/>
                          </a:solidFill>
                          <a:effectLst/>
                          <a:hlinkClick r:id="rId21" tooltip="UTC+03:00"/>
                        </a:rPr>
                        <a:t>+03:00</a:t>
                      </a:r>
                      <a:endParaRPr lang="en-US" sz="1600">
                        <a:effectLst/>
                      </a:endParaRPr>
                    </a:p>
                  </a:txBody>
                  <a:tcPr marL="26106" marR="26106" marT="13053" marB="1305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DF5F5"/>
                    </a:solidFill>
                  </a:tcPr>
                </a:tc>
                <a:tc>
                  <a:txBody>
                    <a:bodyPr/>
                    <a:lstStyle/>
                    <a:p>
                      <a:r>
                        <a:rPr lang="en-US" sz="1600" u="none" strike="noStrike">
                          <a:solidFill>
                            <a:srgbClr val="0645AD"/>
                          </a:solidFill>
                          <a:effectLst/>
                          <a:hlinkClick r:id="rId21" tooltip="UTC+03:00"/>
                        </a:rPr>
                        <a:t>+03:00</a:t>
                      </a:r>
                      <a:endParaRPr lang="en-US" sz="1600">
                        <a:effectLst/>
                      </a:endParaRPr>
                    </a:p>
                  </a:txBody>
                  <a:tcPr marL="26106" marR="26106" marT="13053" marB="1305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DF5F5"/>
                    </a:solidFill>
                  </a:tcPr>
                </a:tc>
                <a:tc gridSpan="2">
                  <a:txBody>
                    <a:bodyPr/>
                    <a:lstStyle/>
                    <a:p>
                      <a:r>
                        <a:rPr lang="en-US" sz="1600" u="none" strike="noStrike">
                          <a:solidFill>
                            <a:srgbClr val="0645AD"/>
                          </a:solidFill>
                          <a:effectLst/>
                          <a:hlinkClick r:id="rId20" tooltip="East Africa Time"/>
                        </a:rPr>
                        <a:t>EAT</a:t>
                      </a:r>
                      <a:endParaRPr lang="en-US" sz="1600">
                        <a:effectLst/>
                      </a:endParaRPr>
                    </a:p>
                  </a:txBody>
                  <a:tcPr marL="26106" marR="26106" marT="13053" marB="1305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DF5F5"/>
                    </a:solidFill>
                  </a:tcPr>
                </a:tc>
                <a:tc hMerge="1">
                  <a:txBody>
                    <a:bodyPr/>
                    <a:lstStyle/>
                    <a:p>
                      <a:endParaRPr lang="en-US"/>
                    </a:p>
                  </a:txBody>
                  <a:tcPr/>
                </a:tc>
                <a:tc>
                  <a:txBody>
                    <a:bodyPr/>
                    <a:lstStyle/>
                    <a:p>
                      <a:r>
                        <a:rPr lang="en-US" sz="1600">
                          <a:effectLst/>
                        </a:rPr>
                        <a:t>africa</a:t>
                      </a:r>
                    </a:p>
                  </a:txBody>
                  <a:tcPr marL="26106" marR="26106" marT="13053" marB="1305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DF5F5"/>
                    </a:solidFill>
                  </a:tcPr>
                </a:tc>
                <a:tc>
                  <a:txBody>
                    <a:bodyPr/>
                    <a:lstStyle/>
                    <a:p>
                      <a:r>
                        <a:rPr lang="en-US" sz="1600">
                          <a:effectLst/>
                        </a:rPr>
                        <a:t>Link to </a:t>
                      </a:r>
                      <a:r>
                        <a:rPr lang="en-US" sz="1600" u="none" strike="noStrike">
                          <a:solidFill>
                            <a:srgbClr val="0645AD"/>
                          </a:solidFill>
                          <a:effectLst/>
                          <a:hlinkClick r:id="rId22"/>
                        </a:rPr>
                        <a:t>Africa/Nairobi</a:t>
                      </a:r>
                      <a:endParaRPr lang="en-US" sz="1600">
                        <a:effectLst/>
                      </a:endParaRPr>
                    </a:p>
                  </a:txBody>
                  <a:tcPr marL="26106" marR="26106" marT="13053" marB="1305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DF5F5"/>
                    </a:solidFill>
                  </a:tcPr>
                </a:tc>
                <a:extLst>
                  <a:ext uri="{0D108BD9-81ED-4DB2-BD59-A6C34878D82A}">
                    <a16:rowId xmlns:a16="http://schemas.microsoft.com/office/drawing/2014/main" val="1904761232"/>
                  </a:ext>
                </a:extLst>
              </a:tr>
              <a:tr h="352590">
                <a:tc>
                  <a:txBody>
                    <a:bodyPr/>
                    <a:lstStyle/>
                    <a:p>
                      <a:r>
                        <a:rPr lang="en-US" sz="1600" u="none" strike="noStrike">
                          <a:solidFill>
                            <a:srgbClr val="0645AD"/>
                          </a:solidFill>
                          <a:effectLst/>
                          <a:hlinkClick r:id="rId23" tooltip="ISO 3166-1:DZ"/>
                        </a:rPr>
                        <a:t>DZ</a:t>
                      </a:r>
                      <a:endParaRPr lang="en-US" sz="1600">
                        <a:effectLst/>
                      </a:endParaRPr>
                    </a:p>
                  </a:txBody>
                  <a:tcPr marL="26106" marR="26106" marT="13053" marB="1305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7FCF7"/>
                    </a:solidFill>
                  </a:tcPr>
                </a:tc>
                <a:tc>
                  <a:txBody>
                    <a:bodyPr/>
                    <a:lstStyle/>
                    <a:p>
                      <a:r>
                        <a:rPr lang="en-US" sz="1600" u="none" strike="noStrike">
                          <a:solidFill>
                            <a:srgbClr val="0645AD"/>
                          </a:solidFill>
                          <a:effectLst/>
                          <a:hlinkClick r:id="rId24" tooltip="Central European Time"/>
                        </a:rPr>
                        <a:t>Africa/Algiers</a:t>
                      </a:r>
                      <a:endParaRPr lang="en-US" sz="1600">
                        <a:effectLst/>
                      </a:endParaRPr>
                    </a:p>
                  </a:txBody>
                  <a:tcPr marL="26106" marR="26106" marT="13053" marB="1305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7FCF7"/>
                    </a:solidFill>
                  </a:tcPr>
                </a:tc>
                <a:tc>
                  <a:txBody>
                    <a:bodyPr/>
                    <a:lstStyle/>
                    <a:p>
                      <a:endParaRPr lang="en-US" sz="1600">
                        <a:effectLst/>
                      </a:endParaRPr>
                    </a:p>
                  </a:txBody>
                  <a:tcPr marL="26106" marR="26106" marT="13053" marB="1305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7FCF7"/>
                    </a:solidFill>
                  </a:tcPr>
                </a:tc>
                <a:tc>
                  <a:txBody>
                    <a:bodyPr/>
                    <a:lstStyle/>
                    <a:p>
                      <a:r>
                        <a:rPr lang="en-US" sz="1600">
                          <a:effectLst/>
                        </a:rPr>
                        <a:t>Canonical</a:t>
                      </a:r>
                    </a:p>
                  </a:txBody>
                  <a:tcPr marL="26106" marR="26106" marT="13053" marB="1305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7FCF7"/>
                    </a:solidFill>
                  </a:tcPr>
                </a:tc>
                <a:tc>
                  <a:txBody>
                    <a:bodyPr/>
                    <a:lstStyle/>
                    <a:p>
                      <a:r>
                        <a:rPr lang="en-US" sz="1600" u="none" strike="noStrike">
                          <a:solidFill>
                            <a:srgbClr val="0645AD"/>
                          </a:solidFill>
                          <a:effectLst/>
                          <a:hlinkClick r:id="rId25" tooltip="UTC+01:00"/>
                        </a:rPr>
                        <a:t>+01:00</a:t>
                      </a:r>
                      <a:endParaRPr lang="en-US" sz="1600">
                        <a:effectLst/>
                      </a:endParaRPr>
                    </a:p>
                  </a:txBody>
                  <a:tcPr marL="26106" marR="26106" marT="13053" marB="1305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7FCF7"/>
                    </a:solidFill>
                  </a:tcPr>
                </a:tc>
                <a:tc>
                  <a:txBody>
                    <a:bodyPr/>
                    <a:lstStyle/>
                    <a:p>
                      <a:r>
                        <a:rPr lang="en-US" sz="1600" u="none" strike="noStrike">
                          <a:solidFill>
                            <a:srgbClr val="0645AD"/>
                          </a:solidFill>
                          <a:effectLst/>
                          <a:hlinkClick r:id="rId25" tooltip="UTC+01:00"/>
                        </a:rPr>
                        <a:t>+01:00</a:t>
                      </a:r>
                      <a:endParaRPr lang="en-US" sz="1600">
                        <a:effectLst/>
                      </a:endParaRPr>
                    </a:p>
                  </a:txBody>
                  <a:tcPr marL="26106" marR="26106" marT="13053" marB="1305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7FCF7"/>
                    </a:solidFill>
                  </a:tcPr>
                </a:tc>
                <a:tc gridSpan="2">
                  <a:txBody>
                    <a:bodyPr/>
                    <a:lstStyle/>
                    <a:p>
                      <a:r>
                        <a:rPr lang="en-US" sz="1600" u="none" strike="noStrike">
                          <a:solidFill>
                            <a:srgbClr val="0645AD"/>
                          </a:solidFill>
                          <a:effectLst/>
                          <a:hlinkClick r:id="rId24" tooltip="Central European Time"/>
                        </a:rPr>
                        <a:t>CET</a:t>
                      </a:r>
                      <a:endParaRPr lang="en-US" sz="1600">
                        <a:effectLst/>
                      </a:endParaRPr>
                    </a:p>
                  </a:txBody>
                  <a:tcPr marL="26106" marR="26106" marT="13053" marB="1305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7FCF7"/>
                    </a:solidFill>
                  </a:tcPr>
                </a:tc>
                <a:tc hMerge="1">
                  <a:txBody>
                    <a:bodyPr/>
                    <a:lstStyle/>
                    <a:p>
                      <a:endParaRPr lang="en-US"/>
                    </a:p>
                  </a:txBody>
                  <a:tcPr/>
                </a:tc>
                <a:tc>
                  <a:txBody>
                    <a:bodyPr/>
                    <a:lstStyle/>
                    <a:p>
                      <a:r>
                        <a:rPr lang="en-US" sz="1600">
                          <a:effectLst/>
                        </a:rPr>
                        <a:t>africa</a:t>
                      </a:r>
                    </a:p>
                  </a:txBody>
                  <a:tcPr marL="26106" marR="26106" marT="13053" marB="1305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7FCF7"/>
                    </a:solidFill>
                  </a:tcPr>
                </a:tc>
                <a:tc>
                  <a:txBody>
                    <a:bodyPr/>
                    <a:lstStyle/>
                    <a:p>
                      <a:endParaRPr lang="en-US" sz="1600">
                        <a:effectLst/>
                      </a:endParaRPr>
                    </a:p>
                  </a:txBody>
                  <a:tcPr marL="26106" marR="26106" marT="13053" marB="1305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7FCF7"/>
                    </a:solidFill>
                  </a:tcPr>
                </a:tc>
                <a:extLst>
                  <a:ext uri="{0D108BD9-81ED-4DB2-BD59-A6C34878D82A}">
                    <a16:rowId xmlns:a16="http://schemas.microsoft.com/office/drawing/2014/main" val="471777265"/>
                  </a:ext>
                </a:extLst>
              </a:tr>
              <a:tr h="599862">
                <a:tc>
                  <a:txBody>
                    <a:bodyPr/>
                    <a:lstStyle/>
                    <a:p>
                      <a:r>
                        <a:rPr lang="en-US" sz="1600" u="none" strike="noStrike">
                          <a:solidFill>
                            <a:srgbClr val="0645AD"/>
                          </a:solidFill>
                          <a:effectLst/>
                          <a:hlinkClick r:id="rId26" tooltip="ISO 3166-1:ER"/>
                        </a:rPr>
                        <a:t>ER</a:t>
                      </a:r>
                      <a:endParaRPr lang="en-US" sz="1600">
                        <a:effectLst/>
                      </a:endParaRPr>
                    </a:p>
                  </a:txBody>
                  <a:tcPr marL="26106" marR="26106" marT="13053" marB="1305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DF5F5"/>
                    </a:solidFill>
                  </a:tcPr>
                </a:tc>
                <a:tc>
                  <a:txBody>
                    <a:bodyPr/>
                    <a:lstStyle/>
                    <a:p>
                      <a:r>
                        <a:rPr lang="en-US" sz="1600" u="none" strike="noStrike">
                          <a:solidFill>
                            <a:srgbClr val="0645AD"/>
                          </a:solidFill>
                          <a:effectLst/>
                          <a:hlinkClick r:id="rId20" tooltip="East Africa Time"/>
                        </a:rPr>
                        <a:t>Africa/Asmara</a:t>
                      </a:r>
                      <a:endParaRPr lang="en-US" sz="1600">
                        <a:effectLst/>
                      </a:endParaRPr>
                    </a:p>
                  </a:txBody>
                  <a:tcPr marL="26106" marR="26106" marT="13053" marB="1305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DF5F5"/>
                    </a:solidFill>
                  </a:tcPr>
                </a:tc>
                <a:tc>
                  <a:txBody>
                    <a:bodyPr/>
                    <a:lstStyle/>
                    <a:p>
                      <a:endParaRPr lang="en-US" sz="1600">
                        <a:effectLst/>
                      </a:endParaRPr>
                    </a:p>
                  </a:txBody>
                  <a:tcPr marL="26106" marR="26106" marT="13053" marB="1305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DF5F5"/>
                    </a:solidFill>
                  </a:tcPr>
                </a:tc>
                <a:tc>
                  <a:txBody>
                    <a:bodyPr/>
                    <a:lstStyle/>
                    <a:p>
                      <a:r>
                        <a:rPr lang="en-US" sz="1600">
                          <a:effectLst/>
                        </a:rPr>
                        <a:t>Link</a:t>
                      </a:r>
                      <a:r>
                        <a:rPr lang="en-US" sz="1600" baseline="30000">
                          <a:effectLst/>
                        </a:rPr>
                        <a:t>†</a:t>
                      </a:r>
                      <a:br>
                        <a:rPr lang="en-US" sz="1600">
                          <a:effectLst/>
                        </a:rPr>
                      </a:br>
                      <a:endParaRPr lang="en-US" sz="1600">
                        <a:effectLst/>
                      </a:endParaRPr>
                    </a:p>
                  </a:txBody>
                  <a:tcPr marL="26106" marR="26106" marT="13053" marB="1305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DF5F5"/>
                    </a:solidFill>
                  </a:tcPr>
                </a:tc>
                <a:tc>
                  <a:txBody>
                    <a:bodyPr/>
                    <a:lstStyle/>
                    <a:p>
                      <a:r>
                        <a:rPr lang="en-US" sz="1600" u="none" strike="noStrike">
                          <a:solidFill>
                            <a:srgbClr val="0645AD"/>
                          </a:solidFill>
                          <a:effectLst/>
                          <a:hlinkClick r:id="rId21" tooltip="UTC+03:00"/>
                        </a:rPr>
                        <a:t>+03:00</a:t>
                      </a:r>
                      <a:endParaRPr lang="en-US" sz="1600">
                        <a:effectLst/>
                      </a:endParaRPr>
                    </a:p>
                  </a:txBody>
                  <a:tcPr marL="26106" marR="26106" marT="13053" marB="1305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DF5F5"/>
                    </a:solidFill>
                  </a:tcPr>
                </a:tc>
                <a:tc>
                  <a:txBody>
                    <a:bodyPr/>
                    <a:lstStyle/>
                    <a:p>
                      <a:r>
                        <a:rPr lang="en-US" sz="1600" u="none" strike="noStrike">
                          <a:solidFill>
                            <a:srgbClr val="0645AD"/>
                          </a:solidFill>
                          <a:effectLst/>
                          <a:hlinkClick r:id="rId21" tooltip="UTC+03:00"/>
                        </a:rPr>
                        <a:t>+03:00</a:t>
                      </a:r>
                      <a:endParaRPr lang="en-US" sz="1600">
                        <a:effectLst/>
                      </a:endParaRPr>
                    </a:p>
                  </a:txBody>
                  <a:tcPr marL="26106" marR="26106" marT="13053" marB="1305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DF5F5"/>
                    </a:solidFill>
                  </a:tcPr>
                </a:tc>
                <a:tc gridSpan="2">
                  <a:txBody>
                    <a:bodyPr/>
                    <a:lstStyle/>
                    <a:p>
                      <a:r>
                        <a:rPr lang="en-US" sz="1600" u="none" strike="noStrike">
                          <a:solidFill>
                            <a:srgbClr val="0645AD"/>
                          </a:solidFill>
                          <a:effectLst/>
                          <a:hlinkClick r:id="rId20" tooltip="East Africa Time"/>
                        </a:rPr>
                        <a:t>EAT</a:t>
                      </a:r>
                      <a:endParaRPr lang="en-US" sz="1600">
                        <a:effectLst/>
                      </a:endParaRPr>
                    </a:p>
                  </a:txBody>
                  <a:tcPr marL="26106" marR="26106" marT="13053" marB="1305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DF5F5"/>
                    </a:solidFill>
                  </a:tcPr>
                </a:tc>
                <a:tc hMerge="1">
                  <a:txBody>
                    <a:bodyPr/>
                    <a:lstStyle/>
                    <a:p>
                      <a:endParaRPr lang="en-US"/>
                    </a:p>
                  </a:txBody>
                  <a:tcPr/>
                </a:tc>
                <a:tc>
                  <a:txBody>
                    <a:bodyPr/>
                    <a:lstStyle/>
                    <a:p>
                      <a:r>
                        <a:rPr lang="en-US" sz="1600">
                          <a:effectLst/>
                        </a:rPr>
                        <a:t>africa</a:t>
                      </a:r>
                    </a:p>
                  </a:txBody>
                  <a:tcPr marL="26106" marR="26106" marT="13053" marB="1305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DF5F5"/>
                    </a:solidFill>
                  </a:tcPr>
                </a:tc>
                <a:tc>
                  <a:txBody>
                    <a:bodyPr/>
                    <a:lstStyle/>
                    <a:p>
                      <a:r>
                        <a:rPr lang="en-US" sz="1600">
                          <a:effectLst/>
                        </a:rPr>
                        <a:t>Link to </a:t>
                      </a:r>
                      <a:r>
                        <a:rPr lang="en-US" sz="1600" u="none" strike="noStrike">
                          <a:solidFill>
                            <a:srgbClr val="0645AD"/>
                          </a:solidFill>
                          <a:effectLst/>
                          <a:hlinkClick r:id="rId22"/>
                        </a:rPr>
                        <a:t>Africa/Nairobi</a:t>
                      </a:r>
                      <a:endParaRPr lang="en-US" sz="1600">
                        <a:effectLst/>
                      </a:endParaRPr>
                    </a:p>
                  </a:txBody>
                  <a:tcPr marL="26106" marR="26106" marT="13053" marB="1305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DF5F5"/>
                    </a:solidFill>
                  </a:tcPr>
                </a:tc>
                <a:extLst>
                  <a:ext uri="{0D108BD9-81ED-4DB2-BD59-A6C34878D82A}">
                    <a16:rowId xmlns:a16="http://schemas.microsoft.com/office/drawing/2014/main" val="2769091087"/>
                  </a:ext>
                </a:extLst>
              </a:tr>
              <a:tr h="599862">
                <a:tc>
                  <a:txBody>
                    <a:bodyPr/>
                    <a:lstStyle/>
                    <a:p>
                      <a:r>
                        <a:rPr lang="en-US" sz="1600" u="none" strike="noStrike">
                          <a:solidFill>
                            <a:srgbClr val="0645AD"/>
                          </a:solidFill>
                          <a:effectLst/>
                          <a:hlinkClick r:id="rId26" tooltip="ISO 3166-1:ER"/>
                        </a:rPr>
                        <a:t>ER</a:t>
                      </a:r>
                      <a:endParaRPr lang="en-US" sz="1600">
                        <a:effectLst/>
                      </a:endParaRPr>
                    </a:p>
                  </a:txBody>
                  <a:tcPr marL="26106" marR="26106" marT="13053" marB="1305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DF5F5"/>
                    </a:solidFill>
                  </a:tcPr>
                </a:tc>
                <a:tc>
                  <a:txBody>
                    <a:bodyPr/>
                    <a:lstStyle/>
                    <a:p>
                      <a:r>
                        <a:rPr lang="en-US" sz="1600" u="none" strike="noStrike">
                          <a:solidFill>
                            <a:srgbClr val="0645AD"/>
                          </a:solidFill>
                          <a:effectLst/>
                          <a:hlinkClick r:id="rId27" tooltip="Africa/Asmera"/>
                        </a:rPr>
                        <a:t>Africa/Asmera</a:t>
                      </a:r>
                      <a:endParaRPr lang="en-US" sz="1600">
                        <a:effectLst/>
                      </a:endParaRPr>
                    </a:p>
                  </a:txBody>
                  <a:tcPr marL="26106" marR="26106" marT="13053" marB="1305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DF5F5"/>
                    </a:solidFill>
                  </a:tcPr>
                </a:tc>
                <a:tc>
                  <a:txBody>
                    <a:bodyPr/>
                    <a:lstStyle/>
                    <a:p>
                      <a:endParaRPr lang="en-US" sz="1600">
                        <a:effectLst/>
                      </a:endParaRPr>
                    </a:p>
                  </a:txBody>
                  <a:tcPr marL="26106" marR="26106" marT="13053" marB="1305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DF5F5"/>
                    </a:solidFill>
                  </a:tcPr>
                </a:tc>
                <a:tc>
                  <a:txBody>
                    <a:bodyPr/>
                    <a:lstStyle/>
                    <a:p>
                      <a:r>
                        <a:rPr lang="en-US" sz="1600">
                          <a:effectLst/>
                        </a:rPr>
                        <a:t>Link</a:t>
                      </a:r>
                    </a:p>
                  </a:txBody>
                  <a:tcPr marL="26106" marR="26106" marT="13053" marB="1305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DF5F5"/>
                    </a:solidFill>
                  </a:tcPr>
                </a:tc>
                <a:tc>
                  <a:txBody>
                    <a:bodyPr/>
                    <a:lstStyle/>
                    <a:p>
                      <a:r>
                        <a:rPr lang="en-US" sz="1600" u="none" strike="noStrike">
                          <a:solidFill>
                            <a:srgbClr val="0645AD"/>
                          </a:solidFill>
                          <a:effectLst/>
                          <a:hlinkClick r:id="rId21" tooltip="UTC+03:00"/>
                        </a:rPr>
                        <a:t>+03:00</a:t>
                      </a:r>
                      <a:endParaRPr lang="en-US" sz="1600">
                        <a:effectLst/>
                      </a:endParaRPr>
                    </a:p>
                  </a:txBody>
                  <a:tcPr marL="26106" marR="26106" marT="13053" marB="1305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DF5F5"/>
                    </a:solidFill>
                  </a:tcPr>
                </a:tc>
                <a:tc>
                  <a:txBody>
                    <a:bodyPr/>
                    <a:lstStyle/>
                    <a:p>
                      <a:r>
                        <a:rPr lang="en-US" sz="1600" u="none" strike="noStrike">
                          <a:solidFill>
                            <a:srgbClr val="0645AD"/>
                          </a:solidFill>
                          <a:effectLst/>
                          <a:hlinkClick r:id="rId21" tooltip="UTC+03:00"/>
                        </a:rPr>
                        <a:t>+03:00</a:t>
                      </a:r>
                      <a:endParaRPr lang="en-US" sz="1600">
                        <a:effectLst/>
                      </a:endParaRPr>
                    </a:p>
                  </a:txBody>
                  <a:tcPr marL="26106" marR="26106" marT="13053" marB="1305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DF5F5"/>
                    </a:solidFill>
                  </a:tcPr>
                </a:tc>
                <a:tc gridSpan="2">
                  <a:txBody>
                    <a:bodyPr/>
                    <a:lstStyle/>
                    <a:p>
                      <a:r>
                        <a:rPr lang="en-US" sz="1600" u="none" strike="noStrike">
                          <a:solidFill>
                            <a:srgbClr val="0645AD"/>
                          </a:solidFill>
                          <a:effectLst/>
                          <a:hlinkClick r:id="rId20" tooltip="East Africa Time"/>
                        </a:rPr>
                        <a:t>EAT</a:t>
                      </a:r>
                      <a:endParaRPr lang="en-US" sz="1600">
                        <a:effectLst/>
                      </a:endParaRPr>
                    </a:p>
                  </a:txBody>
                  <a:tcPr marL="26106" marR="26106" marT="13053" marB="1305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DF5F5"/>
                    </a:solidFill>
                  </a:tcPr>
                </a:tc>
                <a:tc hMerge="1">
                  <a:txBody>
                    <a:bodyPr/>
                    <a:lstStyle/>
                    <a:p>
                      <a:endParaRPr lang="en-US"/>
                    </a:p>
                  </a:txBody>
                  <a:tcPr/>
                </a:tc>
                <a:tc>
                  <a:txBody>
                    <a:bodyPr/>
                    <a:lstStyle/>
                    <a:p>
                      <a:r>
                        <a:rPr lang="en-US" sz="1600">
                          <a:effectLst/>
                        </a:rPr>
                        <a:t>backward</a:t>
                      </a:r>
                    </a:p>
                  </a:txBody>
                  <a:tcPr marL="26106" marR="26106" marT="13053" marB="1305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DF5F5"/>
                    </a:solidFill>
                  </a:tcPr>
                </a:tc>
                <a:tc>
                  <a:txBody>
                    <a:bodyPr/>
                    <a:lstStyle/>
                    <a:p>
                      <a:r>
                        <a:rPr lang="en-US" sz="1600" dirty="0">
                          <a:effectLst/>
                        </a:rPr>
                        <a:t>Link to </a:t>
                      </a:r>
                      <a:r>
                        <a:rPr lang="en-US" sz="1600" u="none" strike="noStrike" dirty="0">
                          <a:solidFill>
                            <a:srgbClr val="0645AD"/>
                          </a:solidFill>
                          <a:effectLst/>
                          <a:hlinkClick r:id="rId22"/>
                        </a:rPr>
                        <a:t>Africa/Nairobi</a:t>
                      </a:r>
                      <a:endParaRPr lang="en-US" sz="1600" dirty="0">
                        <a:effectLst/>
                      </a:endParaRPr>
                    </a:p>
                  </a:txBody>
                  <a:tcPr marL="26106" marR="26106" marT="13053" marB="1305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DF5F5"/>
                    </a:solidFill>
                  </a:tcPr>
                </a:tc>
                <a:extLst>
                  <a:ext uri="{0D108BD9-81ED-4DB2-BD59-A6C34878D82A}">
                    <a16:rowId xmlns:a16="http://schemas.microsoft.com/office/drawing/2014/main" val="1034547926"/>
                  </a:ext>
                </a:extLst>
              </a:tr>
            </a:tbl>
          </a:graphicData>
        </a:graphic>
      </p:graphicFrame>
      <p:sp>
        <p:nvSpPr>
          <p:cNvPr id="7" name="文字方塊 6">
            <a:extLst>
              <a:ext uri="{FF2B5EF4-FFF2-40B4-BE49-F238E27FC236}">
                <a16:creationId xmlns:a16="http://schemas.microsoft.com/office/drawing/2014/main" id="{F013C27E-27F8-6053-8CEA-3F1F4BC764B5}"/>
              </a:ext>
            </a:extLst>
          </p:cNvPr>
          <p:cNvSpPr txBox="1"/>
          <p:nvPr/>
        </p:nvSpPr>
        <p:spPr>
          <a:xfrm>
            <a:off x="822960" y="7328580"/>
            <a:ext cx="13487400" cy="757130"/>
          </a:xfrm>
          <a:prstGeom prst="rect">
            <a:avLst/>
          </a:prstGeom>
          <a:noFill/>
        </p:spPr>
        <p:txBody>
          <a:bodyPr wrap="square">
            <a:spAutoFit/>
          </a:bodyPr>
          <a:lstStyle/>
          <a:p>
            <a:pPr lvl="1"/>
            <a:r>
              <a:rPr lang="en-US" b="0" i="0" u="none" strike="noStrike" dirty="0" err="1">
                <a:solidFill>
                  <a:srgbClr val="0645AD"/>
                </a:solidFill>
                <a:effectLst/>
                <a:latin typeface="Arial" panose="020B0604020202020204" pitchFamily="34" charset="0"/>
                <a:hlinkClick r:id="rId25" tooltip="UTC+01:00"/>
              </a:rPr>
              <a:t>Etc</a:t>
            </a:r>
            <a:r>
              <a:rPr lang="en-US" b="0" i="0" u="none" strike="noStrike" dirty="0">
                <a:solidFill>
                  <a:srgbClr val="0645AD"/>
                </a:solidFill>
                <a:effectLst/>
                <a:latin typeface="Arial" panose="020B0604020202020204" pitchFamily="34" charset="0"/>
                <a:hlinkClick r:id="rId25" tooltip="UTC+01:00"/>
              </a:rPr>
              <a:t>/GMT-1</a:t>
            </a:r>
            <a:r>
              <a:rPr lang="en-US" b="0" i="0" u="none" strike="noStrike" dirty="0">
                <a:solidFill>
                  <a:srgbClr val="0645AD"/>
                </a:solidFill>
                <a:effectLst/>
                <a:latin typeface="Arial" panose="020B0604020202020204" pitchFamily="34" charset="0"/>
              </a:rPr>
              <a:t> in POSIX time zone names, positive offsets are used for locations west of Greenwich. =</a:t>
            </a:r>
          </a:p>
          <a:p>
            <a:pPr lvl="2"/>
            <a:r>
              <a:rPr lang="en-US" b="1" i="0" dirty="0">
                <a:solidFill>
                  <a:srgbClr val="202122"/>
                </a:solidFill>
                <a:effectLst/>
                <a:latin typeface="Arial" panose="020B0604020202020204" pitchFamily="34" charset="0"/>
              </a:rPr>
              <a:t>UTC+01:00</a:t>
            </a:r>
            <a:r>
              <a:rPr lang="en-US" b="0" i="0" dirty="0">
                <a:solidFill>
                  <a:srgbClr val="202122"/>
                </a:solidFill>
                <a:effectLst/>
                <a:latin typeface="Arial" panose="020B0604020202020204" pitchFamily="34" charset="0"/>
              </a:rPr>
              <a:t> is an identifier for a </a:t>
            </a:r>
            <a:r>
              <a:rPr lang="en-US" b="0" i="0" u="none" strike="noStrike" dirty="0">
                <a:solidFill>
                  <a:srgbClr val="0645AD"/>
                </a:solidFill>
                <a:effectLst/>
                <a:latin typeface="Arial" panose="020B0604020202020204" pitchFamily="34" charset="0"/>
                <a:hlinkClick r:id="rId28" tooltip="UTC offset"/>
              </a:rPr>
              <a:t>time offset from UTC</a:t>
            </a:r>
            <a:r>
              <a:rPr lang="en-US" b="0" i="0" dirty="0">
                <a:solidFill>
                  <a:srgbClr val="202122"/>
                </a:solidFill>
                <a:effectLst/>
                <a:latin typeface="Arial" panose="020B0604020202020204" pitchFamily="34" charset="0"/>
              </a:rPr>
              <a:t> of +01:00. In </a:t>
            </a:r>
            <a:r>
              <a:rPr lang="en-US" b="0" i="0" u="none" strike="noStrike" dirty="0">
                <a:solidFill>
                  <a:srgbClr val="0645AD"/>
                </a:solidFill>
                <a:effectLst/>
                <a:latin typeface="Arial" panose="020B0604020202020204" pitchFamily="34" charset="0"/>
                <a:hlinkClick r:id="rId29" tooltip="ISO 8601"/>
              </a:rPr>
              <a:t>ISO 8601</a:t>
            </a:r>
            <a:r>
              <a:rPr lang="en-US" b="0" i="0" dirty="0">
                <a:solidFill>
                  <a:srgbClr val="202122"/>
                </a:solidFill>
                <a:effectLst/>
                <a:latin typeface="Arial" panose="020B0604020202020204" pitchFamily="34" charset="0"/>
              </a:rPr>
              <a:t>,</a:t>
            </a:r>
            <a:endParaRPr lang="en-US" dirty="0"/>
          </a:p>
        </p:txBody>
      </p:sp>
    </p:spTree>
    <p:extLst>
      <p:ext uri="{BB962C8B-B14F-4D97-AF65-F5344CB8AC3E}">
        <p14:creationId xmlns:p14="http://schemas.microsoft.com/office/powerpoint/2010/main" val="42524688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FA8410A-B6BF-61D8-64C6-CE752AB83072}"/>
              </a:ext>
            </a:extLst>
          </p:cNvPr>
          <p:cNvSpPr>
            <a:spLocks noGrp="1"/>
          </p:cNvSpPr>
          <p:nvPr>
            <p:ph type="title"/>
          </p:nvPr>
        </p:nvSpPr>
        <p:spPr/>
        <p:txBody>
          <a:bodyPr/>
          <a:lstStyle/>
          <a:p>
            <a:r>
              <a:rPr lang="en-US" dirty="0"/>
              <a:t>Agenda</a:t>
            </a:r>
            <a:r>
              <a:rPr lang="en-US" altLang="zh-TW" dirty="0"/>
              <a:t> – Architecture: Scheduler: </a:t>
            </a:r>
            <a:r>
              <a:rPr lang="en-US" altLang="zh-TW" dirty="0" err="1"/>
              <a:t>Timezone</a:t>
            </a:r>
            <a:endParaRPr lang="en-US" dirty="0"/>
          </a:p>
        </p:txBody>
      </p:sp>
      <p:sp>
        <p:nvSpPr>
          <p:cNvPr id="3" name="內容版面配置區 2">
            <a:extLst>
              <a:ext uri="{FF2B5EF4-FFF2-40B4-BE49-F238E27FC236}">
                <a16:creationId xmlns:a16="http://schemas.microsoft.com/office/drawing/2014/main" id="{B22EF31C-38BA-9D62-FE90-B5462C21A4A8}"/>
              </a:ext>
            </a:extLst>
          </p:cNvPr>
          <p:cNvSpPr>
            <a:spLocks noGrp="1"/>
          </p:cNvSpPr>
          <p:nvPr>
            <p:ph idx="1"/>
          </p:nvPr>
        </p:nvSpPr>
        <p:spPr/>
        <p:txBody>
          <a:bodyPr>
            <a:normAutofit/>
          </a:bodyPr>
          <a:lstStyle/>
          <a:p>
            <a:pPr marL="342900" indent="-342900">
              <a:buFont typeface="Arial" panose="020B0604020202020204" pitchFamily="34" charset="0"/>
              <a:buChar char="•"/>
            </a:pPr>
            <a:r>
              <a:rPr lang="en-US" sz="2800" dirty="0"/>
              <a:t>Background</a:t>
            </a:r>
          </a:p>
          <a:p>
            <a:pPr marL="342900" indent="-342900">
              <a:buFont typeface="Arial" panose="020B0604020202020204" pitchFamily="34" charset="0"/>
              <a:buChar char="•"/>
            </a:pPr>
            <a:r>
              <a:rPr lang="en-US" sz="2800" dirty="0"/>
              <a:t>Time zone introduction</a:t>
            </a:r>
          </a:p>
          <a:p>
            <a:pPr marL="342900" indent="-342900">
              <a:buFont typeface="Arial" panose="020B0604020202020204" pitchFamily="34" charset="0"/>
              <a:buChar char="•"/>
            </a:pPr>
            <a:r>
              <a:rPr lang="en-US" sz="2800" dirty="0"/>
              <a:t>Time zone in computer system</a:t>
            </a:r>
          </a:p>
          <a:p>
            <a:pPr marL="342900" indent="-342900">
              <a:buFont typeface="Arial" panose="020B0604020202020204" pitchFamily="34" charset="0"/>
              <a:buChar char="•"/>
            </a:pPr>
            <a:r>
              <a:rPr lang="en-US" sz="2800" dirty="0"/>
              <a:t>Time zone in Python </a:t>
            </a:r>
          </a:p>
          <a:p>
            <a:pPr marL="342900" indent="-342900">
              <a:buFont typeface="Arial" panose="020B0604020202020204" pitchFamily="34" charset="0"/>
              <a:buChar char="•"/>
            </a:pPr>
            <a:r>
              <a:rPr lang="en-US" sz="2800" dirty="0"/>
              <a:t>Time zone in Airflow</a:t>
            </a:r>
          </a:p>
          <a:p>
            <a:pPr marL="342900" indent="-342900">
              <a:buFont typeface="Arial" panose="020B0604020202020204" pitchFamily="34" charset="0"/>
              <a:buChar char="•"/>
            </a:pPr>
            <a:r>
              <a:rPr lang="en-US" sz="2800" dirty="0"/>
              <a:t>Time zone special issue</a:t>
            </a:r>
          </a:p>
          <a:p>
            <a:pPr marL="342900" indent="-342900">
              <a:buFont typeface="Arial" panose="020B0604020202020204" pitchFamily="34" charset="0"/>
              <a:buChar char="•"/>
            </a:pPr>
            <a:r>
              <a:rPr lang="en-US" sz="2800" dirty="0"/>
              <a:t>Q&amp;A</a:t>
            </a:r>
          </a:p>
          <a:p>
            <a:endParaRPr lang="en-US" sz="2800" dirty="0"/>
          </a:p>
          <a:p>
            <a:pPr marL="342900" indent="-342900">
              <a:buFont typeface="Arial" panose="020B0604020202020204" pitchFamily="34" charset="0"/>
              <a:buChar char="•"/>
            </a:pPr>
            <a:endParaRPr lang="en-US" sz="2800" dirty="0"/>
          </a:p>
        </p:txBody>
      </p:sp>
    </p:spTree>
    <p:extLst>
      <p:ext uri="{BB962C8B-B14F-4D97-AF65-F5344CB8AC3E}">
        <p14:creationId xmlns:p14="http://schemas.microsoft.com/office/powerpoint/2010/main" val="38786764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EFC1442-16D4-3FB7-6750-50FD9D066566}"/>
              </a:ext>
            </a:extLst>
          </p:cNvPr>
          <p:cNvSpPr>
            <a:spLocks noGrp="1"/>
          </p:cNvSpPr>
          <p:nvPr>
            <p:ph type="title"/>
          </p:nvPr>
        </p:nvSpPr>
        <p:spPr/>
        <p:txBody>
          <a:bodyPr/>
          <a:lstStyle/>
          <a:p>
            <a:r>
              <a:rPr lang="en-US" dirty="0"/>
              <a:t>Time zone in computer system</a:t>
            </a:r>
          </a:p>
        </p:txBody>
      </p:sp>
      <p:sp>
        <p:nvSpPr>
          <p:cNvPr id="3" name="內容版面配置區 2">
            <a:extLst>
              <a:ext uri="{FF2B5EF4-FFF2-40B4-BE49-F238E27FC236}">
                <a16:creationId xmlns:a16="http://schemas.microsoft.com/office/drawing/2014/main" id="{9E00FB03-06C9-7AAA-259F-0F4455C59E28}"/>
              </a:ext>
            </a:extLst>
          </p:cNvPr>
          <p:cNvSpPr>
            <a:spLocks noGrp="1"/>
          </p:cNvSpPr>
          <p:nvPr>
            <p:ph idx="1"/>
          </p:nvPr>
        </p:nvSpPr>
        <p:spPr/>
        <p:txBody>
          <a:bodyPr>
            <a:normAutofit fontScale="70000" lnSpcReduction="20000"/>
          </a:bodyPr>
          <a:lstStyle/>
          <a:p>
            <a:r>
              <a:rPr lang="en-US" dirty="0"/>
              <a:t>Operating systems</a:t>
            </a:r>
          </a:p>
          <a:p>
            <a:pPr lvl="1"/>
            <a:r>
              <a:rPr lang="en-US" dirty="0"/>
              <a:t>Unix</a:t>
            </a:r>
          </a:p>
          <a:p>
            <a:pPr lvl="2"/>
            <a:r>
              <a:rPr lang="en-US" dirty="0"/>
              <a:t>system time in </a:t>
            </a:r>
            <a:r>
              <a:rPr lang="en-US" dirty="0" err="1"/>
              <a:t>time_t</a:t>
            </a:r>
            <a:r>
              <a:rPr lang="en-US" dirty="0"/>
              <a:t> format, representing the number of seconds that have elapsed since 00:00:00 </a:t>
            </a:r>
            <a:r>
              <a:rPr lang="en-US" dirty="0">
                <a:hlinkClick r:id="rId2" tooltip="Coordinated Universal Time"/>
              </a:rPr>
              <a:t>Coordinated Universal Time</a:t>
            </a:r>
            <a:r>
              <a:rPr lang="en-US" dirty="0"/>
              <a:t> (UTC) on Thursday, January 1, 1970.</a:t>
            </a:r>
          </a:p>
          <a:p>
            <a:pPr lvl="2"/>
            <a:r>
              <a:rPr lang="en-US" dirty="0"/>
              <a:t>specify time zones using the TZ </a:t>
            </a:r>
            <a:r>
              <a:rPr lang="en-US" dirty="0">
                <a:hlinkClick r:id="rId3" tooltip="Environment variable"/>
              </a:rPr>
              <a:t>environment variable</a:t>
            </a:r>
            <a:r>
              <a:rPr lang="en-US" dirty="0"/>
              <a:t>, allows users in multiple time zones to use the same computer</a:t>
            </a:r>
          </a:p>
          <a:p>
            <a:pPr lvl="1"/>
            <a:r>
              <a:rPr lang="en-US" dirty="0"/>
              <a:t>Windows, </a:t>
            </a:r>
            <a:r>
              <a:rPr lang="en-US" dirty="0">
                <a:hlinkClick r:id="rId4"/>
              </a:rPr>
              <a:t>Windows 2000</a:t>
            </a:r>
            <a:r>
              <a:rPr lang="en-US" dirty="0"/>
              <a:t> </a:t>
            </a:r>
          </a:p>
          <a:p>
            <a:pPr lvl="2"/>
            <a:r>
              <a:rPr lang="en-US" dirty="0"/>
              <a:t>Before, local time</a:t>
            </a:r>
          </a:p>
          <a:p>
            <a:pPr lvl="2"/>
            <a:r>
              <a:rPr lang="en-US" dirty="0"/>
              <a:t>After, can use UTC as the basic system time</a:t>
            </a:r>
          </a:p>
          <a:p>
            <a:pPr lvl="2"/>
            <a:endParaRPr lang="en-US" dirty="0"/>
          </a:p>
          <a:p>
            <a:r>
              <a:rPr lang="en-US" dirty="0"/>
              <a:t>Programming languages</a:t>
            </a:r>
          </a:p>
          <a:p>
            <a:pPr lvl="1"/>
            <a:r>
              <a:rPr lang="en-US" dirty="0"/>
              <a:t>Java</a:t>
            </a:r>
          </a:p>
          <a:p>
            <a:pPr lvl="2"/>
            <a:r>
              <a:rPr lang="en-US" dirty="0"/>
              <a:t>from version 1.3.1, has maintained its own time zone database. </a:t>
            </a:r>
          </a:p>
          <a:p>
            <a:pPr lvl="2"/>
            <a:r>
              <a:rPr lang="en-US" dirty="0"/>
              <a:t>As of Java 8, 2014-03-08, there is a new date and time API that can help with converting time zones.</a:t>
            </a:r>
          </a:p>
          <a:p>
            <a:pPr lvl="1"/>
            <a:r>
              <a:rPr lang="en-US" dirty="0"/>
              <a:t>JavaScript</a:t>
            </a:r>
          </a:p>
          <a:p>
            <a:pPr lvl="2"/>
            <a:r>
              <a:rPr lang="en-US" b="0" i="0" dirty="0">
                <a:solidFill>
                  <a:srgbClr val="202122"/>
                </a:solidFill>
                <a:effectLst/>
                <a:latin typeface="Arial" panose="020B0604020202020204" pitchFamily="34" charset="0"/>
              </a:rPr>
              <a:t>little in the way of time zone support </a:t>
            </a:r>
            <a:endParaRPr lang="en-US" dirty="0"/>
          </a:p>
          <a:p>
            <a:pPr lvl="1"/>
            <a:r>
              <a:rPr lang="en-US" dirty="0"/>
              <a:t>Python</a:t>
            </a:r>
          </a:p>
          <a:p>
            <a:pPr lvl="2"/>
            <a:r>
              <a:rPr lang="en-US" b="0" i="0" dirty="0">
                <a:solidFill>
                  <a:srgbClr val="202122"/>
                </a:solidFill>
                <a:effectLst/>
                <a:latin typeface="Arial" panose="020B0604020202020204" pitchFamily="34" charset="0"/>
              </a:rPr>
              <a:t>The standard module datetime included, </a:t>
            </a:r>
            <a:r>
              <a:rPr lang="en-US" b="0" i="0" dirty="0" err="1">
                <a:solidFill>
                  <a:srgbClr val="202122"/>
                </a:solidFill>
                <a:effectLst/>
                <a:latin typeface="Arial" panose="020B0604020202020204" pitchFamily="34" charset="0"/>
              </a:rPr>
              <a:t>pytz</a:t>
            </a:r>
            <a:r>
              <a:rPr lang="en-US" b="0" i="0" dirty="0">
                <a:solidFill>
                  <a:srgbClr val="202122"/>
                </a:solidFill>
                <a:effectLst/>
                <a:latin typeface="Arial" panose="020B0604020202020204" pitchFamily="34" charset="0"/>
              </a:rPr>
              <a:t> module provides access to the full IANA time zone database.</a:t>
            </a:r>
          </a:p>
          <a:p>
            <a:pPr lvl="2"/>
            <a:r>
              <a:rPr lang="en-US" b="0" i="0" dirty="0">
                <a:solidFill>
                  <a:srgbClr val="202122"/>
                </a:solidFill>
                <a:effectLst/>
                <a:latin typeface="Arial" panose="020B0604020202020204" pitchFamily="34" charset="0"/>
              </a:rPr>
              <a:t> Negated time zone offset in seconds</a:t>
            </a:r>
            <a:endParaRPr lang="en-US" dirty="0"/>
          </a:p>
          <a:p>
            <a:pPr lvl="2"/>
            <a:r>
              <a:rPr lang="en-US" b="0" i="0" dirty="0">
                <a:solidFill>
                  <a:srgbClr val="202122"/>
                </a:solidFill>
                <a:effectLst/>
                <a:latin typeface="Arial" panose="020B0604020202020204" pitchFamily="34" charset="0"/>
              </a:rPr>
              <a:t>From Python 3.9, 2020-10-05, the </a:t>
            </a:r>
            <a:r>
              <a:rPr lang="en-US" b="0" i="0" dirty="0" err="1">
                <a:solidFill>
                  <a:srgbClr val="202122"/>
                </a:solidFill>
                <a:effectLst/>
                <a:latin typeface="Arial" panose="020B0604020202020204" pitchFamily="34" charset="0"/>
              </a:rPr>
              <a:t>zoneinfo</a:t>
            </a:r>
            <a:r>
              <a:rPr lang="en-US" b="0" i="0" dirty="0">
                <a:solidFill>
                  <a:srgbClr val="202122"/>
                </a:solidFill>
                <a:effectLst/>
                <a:latin typeface="Arial" panose="020B0604020202020204" pitchFamily="34" charset="0"/>
              </a:rPr>
              <a:t> module introduces </a:t>
            </a:r>
            <a:r>
              <a:rPr lang="en-US" b="0" i="0" dirty="0" err="1">
                <a:solidFill>
                  <a:srgbClr val="202122"/>
                </a:solidFill>
                <a:effectLst/>
                <a:latin typeface="Arial" panose="020B0604020202020204" pitchFamily="34" charset="0"/>
              </a:rPr>
              <a:t>timezone</a:t>
            </a:r>
            <a:r>
              <a:rPr lang="en-US" b="0" i="0" dirty="0">
                <a:solidFill>
                  <a:srgbClr val="202122"/>
                </a:solidFill>
                <a:effectLst/>
                <a:latin typeface="Arial" panose="020B0604020202020204" pitchFamily="34" charset="0"/>
              </a:rPr>
              <a:t> management without need for third party module.</a:t>
            </a:r>
            <a:endParaRPr lang="en-US" dirty="0"/>
          </a:p>
          <a:p>
            <a:r>
              <a:rPr lang="en-US" dirty="0"/>
              <a:t>Database</a:t>
            </a:r>
          </a:p>
          <a:p>
            <a:pPr lvl="2"/>
            <a:r>
              <a:rPr lang="en-US" b="0" i="0" u="none" strike="noStrike" dirty="0">
                <a:solidFill>
                  <a:srgbClr val="E7E9EB"/>
                </a:solidFill>
                <a:effectLst/>
                <a:latin typeface="var(--theme-post-title-font-family)"/>
                <a:hlinkClick r:id="rId5"/>
              </a:rPr>
              <a:t>In PostgreSQL </a:t>
            </a:r>
            <a:r>
              <a:rPr lang="en-US" b="0" i="0" u="none" strike="noStrike" dirty="0" err="1">
                <a:solidFill>
                  <a:srgbClr val="E7E9EB"/>
                </a:solidFill>
                <a:effectLst/>
                <a:latin typeface="var(--theme-post-title-font-family)"/>
                <a:hlinkClick r:id="rId5"/>
              </a:rPr>
              <a:t>timezone</a:t>
            </a:r>
            <a:r>
              <a:rPr lang="en-US" b="0" i="0" u="none" strike="noStrike" dirty="0">
                <a:solidFill>
                  <a:srgbClr val="E7E9EB"/>
                </a:solidFill>
                <a:effectLst/>
                <a:latin typeface="var(--theme-post-title-font-family)"/>
                <a:hlinkClick r:id="rId5"/>
              </a:rPr>
              <a:t> offset is taken with the wrong sign?</a:t>
            </a:r>
            <a:endParaRPr lang="en-US" b="1" i="0" dirty="0">
              <a:solidFill>
                <a:srgbClr val="E7E9EB"/>
              </a:solidFill>
              <a:effectLst/>
              <a:latin typeface="-apple-system"/>
            </a:endParaRPr>
          </a:p>
          <a:p>
            <a:pPr lvl="2"/>
            <a:endParaRPr lang="en-US" dirty="0"/>
          </a:p>
          <a:p>
            <a:endParaRPr lang="en-US" dirty="0"/>
          </a:p>
        </p:txBody>
      </p:sp>
    </p:spTree>
    <p:extLst>
      <p:ext uri="{BB962C8B-B14F-4D97-AF65-F5344CB8AC3E}">
        <p14:creationId xmlns:p14="http://schemas.microsoft.com/office/powerpoint/2010/main" val="29722756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3">
            <a:extLst>
              <a:ext uri="{FF2B5EF4-FFF2-40B4-BE49-F238E27FC236}">
                <a16:creationId xmlns:a16="http://schemas.microsoft.com/office/drawing/2014/main" id="{1E1BFF1A-EB24-5767-3CBF-A6D8586377A9}"/>
              </a:ext>
            </a:extLst>
          </p:cNvPr>
          <p:cNvSpPr>
            <a:spLocks noGrp="1"/>
          </p:cNvSpPr>
          <p:nvPr>
            <p:ph type="body" sz="quarter" idx="11"/>
          </p:nvPr>
        </p:nvSpPr>
        <p:spPr/>
        <p:txBody>
          <a:bodyPr/>
          <a:lstStyle/>
          <a:p>
            <a:endParaRPr lang="en-US"/>
          </a:p>
        </p:txBody>
      </p:sp>
      <p:sp>
        <p:nvSpPr>
          <p:cNvPr id="6" name="文字版面配置區 5">
            <a:extLst>
              <a:ext uri="{FF2B5EF4-FFF2-40B4-BE49-F238E27FC236}">
                <a16:creationId xmlns:a16="http://schemas.microsoft.com/office/drawing/2014/main" id="{313F2B73-A6D5-5F26-D2A9-DE652E920308}"/>
              </a:ext>
            </a:extLst>
          </p:cNvPr>
          <p:cNvSpPr>
            <a:spLocks noGrp="1"/>
          </p:cNvSpPr>
          <p:nvPr>
            <p:ph type="body" sz="quarter" idx="14"/>
          </p:nvPr>
        </p:nvSpPr>
        <p:spPr/>
        <p:txBody>
          <a:bodyPr/>
          <a:lstStyle/>
          <a:p>
            <a:endParaRPr lang="en-US" dirty="0"/>
          </a:p>
        </p:txBody>
      </p:sp>
      <p:sp>
        <p:nvSpPr>
          <p:cNvPr id="3" name="內容版面配置區 2">
            <a:extLst>
              <a:ext uri="{FF2B5EF4-FFF2-40B4-BE49-F238E27FC236}">
                <a16:creationId xmlns:a16="http://schemas.microsoft.com/office/drawing/2014/main" id="{1C597977-CECB-1291-05BF-53E1AE0B3A70}"/>
              </a:ext>
            </a:extLst>
          </p:cNvPr>
          <p:cNvSpPr>
            <a:spLocks noGrp="1"/>
          </p:cNvSpPr>
          <p:nvPr>
            <p:ph idx="1"/>
          </p:nvPr>
        </p:nvSpPr>
        <p:spPr/>
        <p:txBody>
          <a:bodyPr/>
          <a:lstStyle/>
          <a:p>
            <a:pPr marL="0" lvl="1" indent="0">
              <a:buNone/>
            </a:pPr>
            <a:r>
              <a:rPr lang="en-US" b="0" i="0" dirty="0">
                <a:solidFill>
                  <a:srgbClr val="333333"/>
                </a:solidFill>
                <a:effectLst/>
                <a:latin typeface="Arial" panose="020B0604020202020204" pitchFamily="34" charset="0"/>
              </a:rPr>
              <a:t>TZ </a:t>
            </a:r>
            <a:r>
              <a:rPr lang="zh-TW" altLang="en-US" b="0" i="0" dirty="0">
                <a:solidFill>
                  <a:srgbClr val="333333"/>
                </a:solidFill>
                <a:effectLst/>
                <a:latin typeface="Arial" panose="020B0604020202020204" pitchFamily="34" charset="0"/>
              </a:rPr>
              <a:t>環境變數 </a:t>
            </a:r>
            <a:endParaRPr lang="en-US" altLang="zh-TW" b="0" i="0" dirty="0">
              <a:solidFill>
                <a:srgbClr val="333333"/>
              </a:solidFill>
              <a:effectLst/>
              <a:latin typeface="Arial" panose="020B0604020202020204" pitchFamily="34" charset="0"/>
            </a:endParaRPr>
          </a:p>
          <a:p>
            <a:pPr lvl="1"/>
            <a:r>
              <a:rPr lang="en-US" b="1" i="0" dirty="0">
                <a:solidFill>
                  <a:srgbClr val="333333"/>
                </a:solidFill>
                <a:effectLst/>
                <a:latin typeface="Arial" panose="020B0604020202020204" pitchFamily="34" charset="0"/>
              </a:rPr>
              <a:t>std offset</a:t>
            </a:r>
          </a:p>
          <a:p>
            <a:pPr lvl="2"/>
            <a:r>
              <a:rPr lang="zh-TW" altLang="en-US" b="0" i="0" dirty="0">
                <a:solidFill>
                  <a:srgbClr val="333333"/>
                </a:solidFill>
                <a:effectLst/>
                <a:latin typeface="Arial" panose="020B0604020202020204" pitchFamily="34" charset="0"/>
              </a:rPr>
              <a:t>範例： </a:t>
            </a:r>
            <a:r>
              <a:rPr lang="en-US" b="0" i="0" dirty="0">
                <a:solidFill>
                  <a:srgbClr val="333333"/>
                </a:solidFill>
                <a:effectLst/>
                <a:latin typeface="Arial" panose="020B0604020202020204" pitchFamily="34" charset="0"/>
              </a:rPr>
              <a:t>EST+5 </a:t>
            </a:r>
            <a:endParaRPr lang="en-US" b="1" dirty="0">
              <a:solidFill>
                <a:srgbClr val="333333"/>
              </a:solidFill>
              <a:latin typeface="Arial" panose="020B0604020202020204" pitchFamily="34" charset="0"/>
            </a:endParaRPr>
          </a:p>
          <a:p>
            <a:pPr lvl="1"/>
            <a:r>
              <a:rPr lang="en-US" b="1" i="0" dirty="0">
                <a:solidFill>
                  <a:srgbClr val="333333"/>
                </a:solidFill>
                <a:effectLst/>
                <a:latin typeface="Arial" panose="020B0604020202020204" pitchFamily="34" charset="0"/>
              </a:rPr>
              <a:t> std offset </a:t>
            </a:r>
            <a:r>
              <a:rPr lang="en-US" b="1" i="0" dirty="0" err="1">
                <a:solidFill>
                  <a:srgbClr val="333333"/>
                </a:solidFill>
                <a:effectLst/>
                <a:latin typeface="Arial" panose="020B0604020202020204" pitchFamily="34" charset="0"/>
              </a:rPr>
              <a:t>dst</a:t>
            </a:r>
            <a:r>
              <a:rPr lang="en-US" b="1" i="0" dirty="0">
                <a:solidFill>
                  <a:srgbClr val="333333"/>
                </a:solidFill>
                <a:effectLst/>
                <a:latin typeface="Arial" panose="020B0604020202020204" pitchFamily="34" charset="0"/>
              </a:rPr>
              <a:t> [offset],start[/time],end[/time]</a:t>
            </a:r>
          </a:p>
          <a:p>
            <a:pPr lvl="2"/>
            <a:r>
              <a:rPr lang="zh-TW" altLang="en-US" b="0" i="0" dirty="0">
                <a:solidFill>
                  <a:srgbClr val="333333"/>
                </a:solidFill>
                <a:effectLst/>
                <a:latin typeface="Arial" panose="020B0604020202020204" pitchFamily="34" charset="0"/>
              </a:rPr>
              <a:t>範例：</a:t>
            </a:r>
            <a:r>
              <a:rPr lang="en-US" b="0" i="0" dirty="0">
                <a:solidFill>
                  <a:srgbClr val="333333"/>
                </a:solidFill>
                <a:effectLst/>
                <a:latin typeface="Arial" panose="020B0604020202020204" pitchFamily="34" charset="0"/>
              </a:rPr>
              <a:t>EST+5EDT,M4.1.0/2,M10.5.0/2 </a:t>
            </a:r>
            <a:endParaRPr lang="en-US" b="1" i="0" dirty="0">
              <a:solidFill>
                <a:srgbClr val="333333"/>
              </a:solidFill>
              <a:effectLst/>
              <a:latin typeface="Arial" panose="020B0604020202020204" pitchFamily="34" charset="0"/>
            </a:endParaRPr>
          </a:p>
          <a:p>
            <a:pPr lvl="1"/>
            <a:r>
              <a:rPr lang="en-US" b="1" i="0" dirty="0">
                <a:solidFill>
                  <a:srgbClr val="333333"/>
                </a:solidFill>
                <a:effectLst/>
                <a:latin typeface="Arial" panose="020B0604020202020204" pitchFamily="34" charset="0"/>
              </a:rPr>
              <a:t>:characters</a:t>
            </a:r>
          </a:p>
          <a:p>
            <a:pPr lvl="2"/>
            <a:r>
              <a:rPr lang="zh-TW" altLang="en-US" b="0" i="0" dirty="0">
                <a:solidFill>
                  <a:srgbClr val="333333"/>
                </a:solidFill>
                <a:effectLst/>
                <a:latin typeface="Arial" panose="020B0604020202020204" pitchFamily="34" charset="0"/>
              </a:rPr>
              <a:t>範例：</a:t>
            </a:r>
            <a:r>
              <a:rPr lang="en-US" altLang="zh-TW" b="0" i="0" dirty="0">
                <a:solidFill>
                  <a:srgbClr val="333333"/>
                </a:solidFill>
                <a:effectLst/>
                <a:latin typeface="Arial" panose="020B0604020202020204" pitchFamily="34" charset="0"/>
              </a:rPr>
              <a:t>":/</a:t>
            </a:r>
            <a:r>
              <a:rPr lang="en-US" b="0" i="0" dirty="0" err="1">
                <a:solidFill>
                  <a:srgbClr val="333333"/>
                </a:solidFill>
                <a:effectLst/>
                <a:latin typeface="Arial" panose="020B0604020202020204" pitchFamily="34" charset="0"/>
              </a:rPr>
              <a:t>etc</a:t>
            </a:r>
            <a:r>
              <a:rPr lang="en-US" b="0" i="0" dirty="0">
                <a:solidFill>
                  <a:srgbClr val="333333"/>
                </a:solidFill>
                <a:effectLst/>
                <a:latin typeface="Arial" panose="020B0604020202020204" pitchFamily="34" charset="0"/>
              </a:rPr>
              <a:t>/</a:t>
            </a:r>
            <a:r>
              <a:rPr lang="en-US" b="0" i="0" dirty="0" err="1">
                <a:solidFill>
                  <a:srgbClr val="333333"/>
                </a:solidFill>
                <a:effectLst/>
                <a:latin typeface="Arial" panose="020B0604020202020204" pitchFamily="34" charset="0"/>
              </a:rPr>
              <a:t>localtime</a:t>
            </a:r>
            <a:r>
              <a:rPr lang="en-US" b="0" i="0" dirty="0">
                <a:solidFill>
                  <a:srgbClr val="333333"/>
                </a:solidFill>
                <a:effectLst/>
                <a:latin typeface="Arial" panose="020B0604020202020204" pitchFamily="34" charset="0"/>
              </a:rPr>
              <a:t>" </a:t>
            </a:r>
            <a:r>
              <a:rPr lang="zh-TW" altLang="en-US" b="0" i="0" dirty="0">
                <a:solidFill>
                  <a:srgbClr val="333333"/>
                </a:solidFill>
                <a:effectLst/>
                <a:latin typeface="Arial" panose="020B0604020202020204" pitchFamily="34" charset="0"/>
              </a:rPr>
              <a:t>或 </a:t>
            </a:r>
            <a:r>
              <a:rPr lang="en-US" altLang="zh-TW" b="0" i="0" dirty="0">
                <a:solidFill>
                  <a:srgbClr val="333333"/>
                </a:solidFill>
                <a:effectLst/>
                <a:latin typeface="Arial" panose="020B0604020202020204" pitchFamily="34" charset="0"/>
              </a:rPr>
              <a:t>":</a:t>
            </a:r>
            <a:r>
              <a:rPr lang="en-US" b="0" i="0" dirty="0">
                <a:solidFill>
                  <a:srgbClr val="333333"/>
                </a:solidFill>
                <a:effectLst/>
                <a:latin typeface="Arial" panose="020B0604020202020204" pitchFamily="34" charset="0"/>
              </a:rPr>
              <a:t>America/</a:t>
            </a:r>
            <a:r>
              <a:rPr lang="en-US" b="0" i="0" dirty="0" err="1">
                <a:solidFill>
                  <a:srgbClr val="333333"/>
                </a:solidFill>
                <a:effectLst/>
                <a:latin typeface="Arial" panose="020B0604020202020204" pitchFamily="34" charset="0"/>
              </a:rPr>
              <a:t>New_York</a:t>
            </a:r>
            <a:r>
              <a:rPr lang="en-US" b="0" i="0" dirty="0">
                <a:solidFill>
                  <a:srgbClr val="333333"/>
                </a:solidFill>
                <a:effectLst/>
                <a:latin typeface="Arial" panose="020B0604020202020204" pitchFamily="34" charset="0"/>
              </a:rPr>
              <a:t>" </a:t>
            </a:r>
          </a:p>
          <a:p>
            <a:pPr lvl="2"/>
            <a:r>
              <a:rPr lang="zh-TW" altLang="en-US" b="0" i="0" dirty="0">
                <a:solidFill>
                  <a:srgbClr val="333333"/>
                </a:solidFill>
                <a:effectLst/>
                <a:latin typeface="Arial" panose="020B0604020202020204" pitchFamily="34" charset="0"/>
              </a:rPr>
              <a:t>此 </a:t>
            </a:r>
            <a:r>
              <a:rPr lang="en-US" b="0" i="0" dirty="0">
                <a:solidFill>
                  <a:srgbClr val="333333"/>
                </a:solidFill>
                <a:effectLst/>
                <a:latin typeface="Arial" panose="020B0604020202020204" pitchFamily="34" charset="0"/>
              </a:rPr>
              <a:t>characters </a:t>
            </a:r>
            <a:r>
              <a:rPr lang="zh-TW" altLang="en-US" b="0" i="0" dirty="0">
                <a:solidFill>
                  <a:srgbClr val="333333"/>
                </a:solidFill>
                <a:effectLst/>
                <a:latin typeface="Arial" panose="020B0604020202020204" pitchFamily="34" charset="0"/>
              </a:rPr>
              <a:t>由各個作業系統定義，就 </a:t>
            </a:r>
            <a:r>
              <a:rPr lang="en-US" b="0" i="0" dirty="0">
                <a:solidFill>
                  <a:srgbClr val="333333"/>
                </a:solidFill>
                <a:effectLst/>
                <a:latin typeface="Arial" panose="020B0604020202020204" pitchFamily="34" charset="0"/>
              </a:rPr>
              <a:t>GNU C library </a:t>
            </a:r>
            <a:r>
              <a:rPr lang="zh-TW" altLang="en-US" b="0" i="0" dirty="0">
                <a:solidFill>
                  <a:srgbClr val="333333"/>
                </a:solidFill>
                <a:effectLst/>
                <a:latin typeface="Arial" panose="020B0604020202020204" pitchFamily="34" charset="0"/>
              </a:rPr>
              <a:t>而言，</a:t>
            </a:r>
            <a:r>
              <a:rPr lang="en-US" b="0" i="0" dirty="0">
                <a:solidFill>
                  <a:srgbClr val="333333"/>
                </a:solidFill>
                <a:effectLst/>
                <a:latin typeface="Arial" panose="020B0604020202020204" pitchFamily="34" charset="0"/>
              </a:rPr>
              <a:t>characters </a:t>
            </a:r>
            <a:r>
              <a:rPr lang="zh-TW" altLang="en-US" b="0" i="0" dirty="0">
                <a:solidFill>
                  <a:srgbClr val="333333"/>
                </a:solidFill>
                <a:effectLst/>
                <a:latin typeface="Arial" panose="020B0604020202020204" pitchFamily="34" charset="0"/>
              </a:rPr>
              <a:t>為儲存 </a:t>
            </a:r>
            <a:r>
              <a:rPr lang="en-US" b="0" i="0" dirty="0" err="1">
                <a:solidFill>
                  <a:srgbClr val="333333"/>
                </a:solidFill>
                <a:effectLst/>
                <a:latin typeface="Arial" panose="020B0604020202020204" pitchFamily="34" charset="0"/>
              </a:rPr>
              <a:t>timezone</a:t>
            </a:r>
            <a:r>
              <a:rPr lang="en-US" b="0" i="0" dirty="0">
                <a:solidFill>
                  <a:srgbClr val="333333"/>
                </a:solidFill>
                <a:effectLst/>
                <a:latin typeface="Arial" panose="020B0604020202020204" pitchFamily="34" charset="0"/>
              </a:rPr>
              <a:t> </a:t>
            </a:r>
            <a:r>
              <a:rPr lang="zh-TW" altLang="en-US" b="0" i="0" dirty="0">
                <a:solidFill>
                  <a:srgbClr val="333333"/>
                </a:solidFill>
                <a:effectLst/>
                <a:latin typeface="Arial" panose="020B0604020202020204" pitchFamily="34" charset="0"/>
              </a:rPr>
              <a:t>的檔案名稱。 </a:t>
            </a:r>
            <a:endParaRPr lang="en-US" b="1" i="0" dirty="0">
              <a:solidFill>
                <a:srgbClr val="333333"/>
              </a:solidFill>
              <a:effectLst/>
              <a:latin typeface="Arial" panose="020B0604020202020204" pitchFamily="34" charset="0"/>
            </a:endParaRPr>
          </a:p>
          <a:p>
            <a:endParaRPr lang="en-US" dirty="0"/>
          </a:p>
        </p:txBody>
      </p:sp>
      <p:sp>
        <p:nvSpPr>
          <p:cNvPr id="5" name="內容版面配置區 4">
            <a:extLst>
              <a:ext uri="{FF2B5EF4-FFF2-40B4-BE49-F238E27FC236}">
                <a16:creationId xmlns:a16="http://schemas.microsoft.com/office/drawing/2014/main" id="{92E1E973-A9C6-F622-7CEC-DBBFF7D3D6B5}"/>
              </a:ext>
            </a:extLst>
          </p:cNvPr>
          <p:cNvSpPr>
            <a:spLocks noGrp="1"/>
          </p:cNvSpPr>
          <p:nvPr>
            <p:ph idx="13"/>
          </p:nvPr>
        </p:nvSpPr>
        <p:spPr/>
        <p:txBody>
          <a:bodyPr>
            <a:normAutofit lnSpcReduction="10000"/>
          </a:bodyPr>
          <a:lstStyle/>
          <a:p>
            <a:r>
              <a:rPr lang="zh-TW" altLang="en-US" dirty="0"/>
              <a:t>指令</a:t>
            </a:r>
            <a:endParaRPr lang="en-US" altLang="zh-TW" dirty="0"/>
          </a:p>
          <a:p>
            <a:pPr lvl="1"/>
            <a:r>
              <a:rPr lang="en-US" dirty="0"/>
              <a:t>Windows </a:t>
            </a:r>
            <a:r>
              <a:rPr lang="zh-TW" altLang="en-US" dirty="0"/>
              <a:t>使用 </a:t>
            </a:r>
            <a:r>
              <a:rPr lang="en-US" dirty="0" err="1"/>
              <a:t>tzutil</a:t>
            </a:r>
            <a:endParaRPr lang="en-US" dirty="0"/>
          </a:p>
          <a:p>
            <a:pPr lvl="2"/>
            <a:r>
              <a:rPr lang="en-US" dirty="0" err="1"/>
              <a:t>tzutil</a:t>
            </a:r>
            <a:r>
              <a:rPr lang="en-US" dirty="0"/>
              <a:t> /g</a:t>
            </a:r>
          </a:p>
          <a:p>
            <a:pPr lvl="2"/>
            <a:r>
              <a:rPr lang="en-US" dirty="0" err="1"/>
              <a:t>tzutil</a:t>
            </a:r>
            <a:r>
              <a:rPr lang="en-US" dirty="0"/>
              <a:t> /l</a:t>
            </a:r>
          </a:p>
          <a:p>
            <a:pPr lvl="2"/>
            <a:r>
              <a:rPr lang="en-US" dirty="0" err="1"/>
              <a:t>tzutil</a:t>
            </a:r>
            <a:r>
              <a:rPr lang="en-US" dirty="0"/>
              <a:t> /s "China Standard Time"</a:t>
            </a:r>
          </a:p>
          <a:p>
            <a:pPr lvl="1"/>
            <a:r>
              <a:rPr lang="en-US" dirty="0"/>
              <a:t>Linux</a:t>
            </a:r>
          </a:p>
          <a:p>
            <a:pPr lvl="2"/>
            <a:r>
              <a:rPr lang="en-US" dirty="0"/>
              <a:t>cat /</a:t>
            </a:r>
            <a:r>
              <a:rPr lang="en-US" dirty="0" err="1"/>
              <a:t>etc</a:t>
            </a:r>
            <a:r>
              <a:rPr lang="en-US" dirty="0"/>
              <a:t>/</a:t>
            </a:r>
            <a:r>
              <a:rPr lang="en-US" dirty="0" err="1"/>
              <a:t>localtime</a:t>
            </a:r>
            <a:endParaRPr lang="en-US" dirty="0"/>
          </a:p>
          <a:p>
            <a:pPr lvl="2"/>
            <a:r>
              <a:rPr lang="en-US" dirty="0"/>
              <a:t>ls -al /</a:t>
            </a:r>
            <a:r>
              <a:rPr lang="en-US" dirty="0" err="1"/>
              <a:t>usr</a:t>
            </a:r>
            <a:r>
              <a:rPr lang="en-US" dirty="0"/>
              <a:t>/shar/</a:t>
            </a:r>
            <a:r>
              <a:rPr lang="en-US" dirty="0" err="1"/>
              <a:t>zoneinfo</a:t>
            </a:r>
            <a:r>
              <a:rPr lang="en-US" dirty="0"/>
              <a:t>/</a:t>
            </a:r>
          </a:p>
          <a:p>
            <a:pPr lvl="2"/>
            <a:r>
              <a:rPr lang="en-US" dirty="0"/>
              <a:t>ln -sf /</a:t>
            </a:r>
            <a:r>
              <a:rPr lang="en-US" dirty="0" err="1"/>
              <a:t>usr</a:t>
            </a:r>
            <a:r>
              <a:rPr lang="en-US" dirty="0"/>
              <a:t>/share/</a:t>
            </a:r>
            <a:r>
              <a:rPr lang="en-US" dirty="0" err="1"/>
              <a:t>zoneinfo</a:t>
            </a:r>
            <a:r>
              <a:rPr lang="en-US" dirty="0"/>
              <a:t>/EST /</a:t>
            </a:r>
            <a:r>
              <a:rPr lang="en-US" dirty="0" err="1"/>
              <a:t>etc</a:t>
            </a:r>
            <a:r>
              <a:rPr lang="en-US" dirty="0"/>
              <a:t>/</a:t>
            </a:r>
            <a:r>
              <a:rPr lang="en-US" dirty="0" err="1"/>
              <a:t>localtime</a:t>
            </a:r>
            <a:endParaRPr lang="en-US" dirty="0"/>
          </a:p>
          <a:p>
            <a:pPr lvl="1"/>
            <a:r>
              <a:rPr lang="en-US" dirty="0"/>
              <a:t>Mac OS</a:t>
            </a:r>
            <a:endParaRPr lang="zh-TW" altLang="en-US" dirty="0"/>
          </a:p>
          <a:p>
            <a:pPr lvl="2"/>
            <a:r>
              <a:rPr lang="en-US" dirty="0" err="1"/>
              <a:t>sudo</a:t>
            </a:r>
            <a:r>
              <a:rPr lang="en-US" dirty="0"/>
              <a:t> </a:t>
            </a:r>
            <a:r>
              <a:rPr lang="en-US" dirty="0" err="1"/>
              <a:t>systemsetup</a:t>
            </a:r>
            <a:r>
              <a:rPr lang="en-US" dirty="0"/>
              <a:t> -</a:t>
            </a:r>
            <a:r>
              <a:rPr lang="en-US" dirty="0" err="1"/>
              <a:t>gettimezone</a:t>
            </a:r>
            <a:endParaRPr lang="en-US" dirty="0"/>
          </a:p>
          <a:p>
            <a:pPr lvl="2"/>
            <a:r>
              <a:rPr lang="en-US" dirty="0" err="1"/>
              <a:t>sudo</a:t>
            </a:r>
            <a:r>
              <a:rPr lang="en-US" dirty="0"/>
              <a:t> </a:t>
            </a:r>
            <a:r>
              <a:rPr lang="en-US" dirty="0" err="1"/>
              <a:t>systemsetup</a:t>
            </a:r>
            <a:r>
              <a:rPr lang="en-US" dirty="0"/>
              <a:t> -</a:t>
            </a:r>
            <a:r>
              <a:rPr lang="en-US" dirty="0" err="1"/>
              <a:t>listtimezon</a:t>
            </a:r>
            <a:endParaRPr lang="en-US" dirty="0"/>
          </a:p>
          <a:p>
            <a:pPr lvl="2"/>
            <a:r>
              <a:rPr lang="en-US" dirty="0" err="1"/>
              <a:t>sudo</a:t>
            </a:r>
            <a:r>
              <a:rPr lang="en-US" dirty="0"/>
              <a:t> </a:t>
            </a:r>
            <a:r>
              <a:rPr lang="en-US" dirty="0" err="1"/>
              <a:t>systemsetup</a:t>
            </a:r>
            <a:r>
              <a:rPr lang="en-US" dirty="0"/>
              <a:t> -</a:t>
            </a:r>
            <a:r>
              <a:rPr lang="en-US" dirty="0" err="1"/>
              <a:t>settimezone</a:t>
            </a:r>
            <a:r>
              <a:rPr lang="en-US" dirty="0"/>
              <a:t> US/Central</a:t>
            </a:r>
          </a:p>
        </p:txBody>
      </p:sp>
      <p:sp>
        <p:nvSpPr>
          <p:cNvPr id="2" name="標題 1">
            <a:extLst>
              <a:ext uri="{FF2B5EF4-FFF2-40B4-BE49-F238E27FC236}">
                <a16:creationId xmlns:a16="http://schemas.microsoft.com/office/drawing/2014/main" id="{7C7878D2-03D7-76F9-24F1-6BB321C4383B}"/>
              </a:ext>
            </a:extLst>
          </p:cNvPr>
          <p:cNvSpPr>
            <a:spLocks noGrp="1"/>
          </p:cNvSpPr>
          <p:nvPr>
            <p:ph type="title"/>
          </p:nvPr>
        </p:nvSpPr>
        <p:spPr/>
        <p:txBody>
          <a:bodyPr/>
          <a:lstStyle/>
          <a:p>
            <a:r>
              <a:rPr lang="en-US" dirty="0"/>
              <a:t>Time zone in POSIX </a:t>
            </a:r>
          </a:p>
        </p:txBody>
      </p:sp>
    </p:spTree>
    <p:extLst>
      <p:ext uri="{BB962C8B-B14F-4D97-AF65-F5344CB8AC3E}">
        <p14:creationId xmlns:p14="http://schemas.microsoft.com/office/powerpoint/2010/main" val="11293909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762116CD-D7AF-A04F-543A-1249F56AD5E5}"/>
              </a:ext>
            </a:extLst>
          </p:cNvPr>
          <p:cNvSpPr/>
          <p:nvPr/>
        </p:nvSpPr>
        <p:spPr>
          <a:xfrm>
            <a:off x="365760" y="3337560"/>
            <a:ext cx="6263640" cy="548640"/>
          </a:xfrm>
          <a:prstGeom prst="rect">
            <a:avLst/>
          </a:prstGeom>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en-US" sz="2000" dirty="0">
              <a:latin typeface="IBM Plex Sans" panose="020B0503050000000000" pitchFamily="34" charset="0"/>
            </a:endParaRPr>
          </a:p>
        </p:txBody>
      </p:sp>
      <p:sp>
        <p:nvSpPr>
          <p:cNvPr id="2" name="標題 1">
            <a:extLst>
              <a:ext uri="{FF2B5EF4-FFF2-40B4-BE49-F238E27FC236}">
                <a16:creationId xmlns:a16="http://schemas.microsoft.com/office/drawing/2014/main" id="{5FA8410A-B6BF-61D8-64C6-CE752AB83072}"/>
              </a:ext>
            </a:extLst>
          </p:cNvPr>
          <p:cNvSpPr>
            <a:spLocks noGrp="1"/>
          </p:cNvSpPr>
          <p:nvPr>
            <p:ph type="title"/>
          </p:nvPr>
        </p:nvSpPr>
        <p:spPr/>
        <p:txBody>
          <a:bodyPr/>
          <a:lstStyle/>
          <a:p>
            <a:r>
              <a:rPr lang="en-US" dirty="0"/>
              <a:t>Agenda</a:t>
            </a:r>
            <a:r>
              <a:rPr lang="en-US" altLang="zh-TW" dirty="0"/>
              <a:t> – Architecture: Scheduler: </a:t>
            </a:r>
            <a:r>
              <a:rPr lang="en-US" altLang="zh-TW" dirty="0" err="1"/>
              <a:t>Timezone</a:t>
            </a:r>
            <a:endParaRPr lang="en-US" dirty="0"/>
          </a:p>
        </p:txBody>
      </p:sp>
      <p:sp>
        <p:nvSpPr>
          <p:cNvPr id="3" name="內容版面配置區 2">
            <a:extLst>
              <a:ext uri="{FF2B5EF4-FFF2-40B4-BE49-F238E27FC236}">
                <a16:creationId xmlns:a16="http://schemas.microsoft.com/office/drawing/2014/main" id="{B22EF31C-38BA-9D62-FE90-B5462C21A4A8}"/>
              </a:ext>
            </a:extLst>
          </p:cNvPr>
          <p:cNvSpPr>
            <a:spLocks noGrp="1"/>
          </p:cNvSpPr>
          <p:nvPr>
            <p:ph idx="1"/>
          </p:nvPr>
        </p:nvSpPr>
        <p:spPr/>
        <p:txBody>
          <a:bodyPr>
            <a:normAutofit/>
          </a:bodyPr>
          <a:lstStyle/>
          <a:p>
            <a:pPr marL="342900" indent="-342900">
              <a:buFont typeface="Arial" panose="020B0604020202020204" pitchFamily="34" charset="0"/>
              <a:buChar char="•"/>
            </a:pPr>
            <a:r>
              <a:rPr lang="en-US" sz="2800" dirty="0"/>
              <a:t>Background</a:t>
            </a:r>
          </a:p>
          <a:p>
            <a:pPr marL="342900" indent="-342900">
              <a:buFont typeface="Arial" panose="020B0604020202020204" pitchFamily="34" charset="0"/>
              <a:buChar char="•"/>
            </a:pPr>
            <a:r>
              <a:rPr lang="en-US" sz="2800" dirty="0"/>
              <a:t>Time zone introduction</a:t>
            </a:r>
          </a:p>
          <a:p>
            <a:pPr marL="342900" indent="-342900">
              <a:buFont typeface="Arial" panose="020B0604020202020204" pitchFamily="34" charset="0"/>
              <a:buChar char="•"/>
            </a:pPr>
            <a:r>
              <a:rPr lang="en-US" sz="2800" dirty="0"/>
              <a:t>Time zone in computer system</a:t>
            </a:r>
          </a:p>
          <a:p>
            <a:pPr marL="342900" indent="-342900">
              <a:buFont typeface="Arial" panose="020B0604020202020204" pitchFamily="34" charset="0"/>
              <a:buChar char="•"/>
            </a:pPr>
            <a:r>
              <a:rPr lang="en-US" sz="2800" dirty="0"/>
              <a:t>Time zone in Python </a:t>
            </a:r>
          </a:p>
          <a:p>
            <a:pPr marL="342900" indent="-342900">
              <a:buFont typeface="Arial" panose="020B0604020202020204" pitchFamily="34" charset="0"/>
              <a:buChar char="•"/>
            </a:pPr>
            <a:r>
              <a:rPr lang="en-US" sz="2800" dirty="0"/>
              <a:t>Time zone in Airflow</a:t>
            </a:r>
          </a:p>
          <a:p>
            <a:pPr marL="342900" indent="-342900">
              <a:buFont typeface="Arial" panose="020B0604020202020204" pitchFamily="34" charset="0"/>
              <a:buChar char="•"/>
            </a:pPr>
            <a:r>
              <a:rPr lang="en-US" sz="2800" dirty="0"/>
              <a:t>Time zone special issue</a:t>
            </a:r>
          </a:p>
          <a:p>
            <a:pPr marL="342900" indent="-342900">
              <a:buFont typeface="Arial" panose="020B0604020202020204" pitchFamily="34" charset="0"/>
              <a:buChar char="•"/>
            </a:pPr>
            <a:r>
              <a:rPr lang="en-US" sz="2800" dirty="0"/>
              <a:t>Q&amp;A</a:t>
            </a:r>
          </a:p>
          <a:p>
            <a:endParaRPr lang="en-US" sz="2800" dirty="0"/>
          </a:p>
          <a:p>
            <a:pPr marL="342900" indent="-342900">
              <a:buFont typeface="Arial" panose="020B0604020202020204" pitchFamily="34" charset="0"/>
              <a:buChar char="•"/>
            </a:pPr>
            <a:endParaRPr lang="en-US" sz="2800" dirty="0"/>
          </a:p>
        </p:txBody>
      </p:sp>
    </p:spTree>
    <p:extLst>
      <p:ext uri="{BB962C8B-B14F-4D97-AF65-F5344CB8AC3E}">
        <p14:creationId xmlns:p14="http://schemas.microsoft.com/office/powerpoint/2010/main" val="12088963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字版面配置區 5">
            <a:extLst>
              <a:ext uri="{FF2B5EF4-FFF2-40B4-BE49-F238E27FC236}">
                <a16:creationId xmlns:a16="http://schemas.microsoft.com/office/drawing/2014/main" id="{5595A242-718C-2274-8E31-DCA2E707AE4C}"/>
              </a:ext>
            </a:extLst>
          </p:cNvPr>
          <p:cNvSpPr>
            <a:spLocks noGrp="1"/>
          </p:cNvSpPr>
          <p:nvPr>
            <p:ph type="body" sz="quarter" idx="11"/>
          </p:nvPr>
        </p:nvSpPr>
        <p:spPr/>
        <p:txBody>
          <a:bodyPr/>
          <a:lstStyle/>
          <a:p>
            <a:endParaRPr lang="en-US"/>
          </a:p>
        </p:txBody>
      </p:sp>
      <p:sp>
        <p:nvSpPr>
          <p:cNvPr id="8" name="文字版面配置區 7">
            <a:extLst>
              <a:ext uri="{FF2B5EF4-FFF2-40B4-BE49-F238E27FC236}">
                <a16:creationId xmlns:a16="http://schemas.microsoft.com/office/drawing/2014/main" id="{7EA1B79A-A5DA-2FE7-E005-C7D37D9D5FD5}"/>
              </a:ext>
            </a:extLst>
          </p:cNvPr>
          <p:cNvSpPr>
            <a:spLocks noGrp="1"/>
          </p:cNvSpPr>
          <p:nvPr>
            <p:ph type="body" sz="quarter" idx="14"/>
          </p:nvPr>
        </p:nvSpPr>
        <p:spPr/>
        <p:txBody>
          <a:bodyPr/>
          <a:lstStyle/>
          <a:p>
            <a:endParaRPr lang="en-US" dirty="0"/>
          </a:p>
        </p:txBody>
      </p:sp>
      <p:sp>
        <p:nvSpPr>
          <p:cNvPr id="3" name="內容版面配置區 2">
            <a:extLst>
              <a:ext uri="{FF2B5EF4-FFF2-40B4-BE49-F238E27FC236}">
                <a16:creationId xmlns:a16="http://schemas.microsoft.com/office/drawing/2014/main" id="{D04E4D13-477B-EAA5-8ABB-47CD22D49C7E}"/>
              </a:ext>
            </a:extLst>
          </p:cNvPr>
          <p:cNvSpPr>
            <a:spLocks noGrp="1"/>
          </p:cNvSpPr>
          <p:nvPr>
            <p:ph idx="1"/>
          </p:nvPr>
        </p:nvSpPr>
        <p:spPr/>
        <p:txBody>
          <a:bodyPr/>
          <a:lstStyle/>
          <a:p>
            <a:pPr lvl="1"/>
            <a:r>
              <a:rPr lang="en-US" dirty="0"/>
              <a:t>Standard </a:t>
            </a:r>
          </a:p>
          <a:p>
            <a:pPr lvl="2"/>
            <a:r>
              <a:rPr lang="en-US" dirty="0"/>
              <a:t>Datetime, time</a:t>
            </a:r>
          </a:p>
          <a:p>
            <a:pPr lvl="1"/>
            <a:r>
              <a:rPr lang="en-US" dirty="0"/>
              <a:t>Pendulum</a:t>
            </a:r>
          </a:p>
          <a:p>
            <a:pPr lvl="2"/>
            <a:r>
              <a:rPr lang="en-US" dirty="0"/>
              <a:t>Used by airflow</a:t>
            </a:r>
          </a:p>
          <a:p>
            <a:pPr lvl="1"/>
            <a:r>
              <a:rPr lang="en-US" dirty="0" err="1"/>
              <a:t>pytz</a:t>
            </a:r>
            <a:r>
              <a:rPr lang="en-US" dirty="0"/>
              <a:t> </a:t>
            </a:r>
          </a:p>
          <a:p>
            <a:pPr lvl="1"/>
            <a:r>
              <a:rPr lang="en-US" dirty="0" err="1"/>
              <a:t>Dateutil</a:t>
            </a:r>
            <a:r>
              <a:rPr lang="en-US" dirty="0"/>
              <a:t> /Arrow</a:t>
            </a:r>
          </a:p>
          <a:p>
            <a:pPr lvl="2"/>
            <a:r>
              <a:rPr lang="en-US" dirty="0">
                <a:hlinkClick r:id="rId2"/>
              </a:rPr>
              <a:t>please-stop-using-arrow</a:t>
            </a:r>
            <a:endParaRPr lang="en-US" dirty="0"/>
          </a:p>
          <a:p>
            <a:pPr lvl="2"/>
            <a:r>
              <a:rPr lang="en-US" b="0" i="0" dirty="0">
                <a:solidFill>
                  <a:srgbClr val="7A7A7A"/>
                </a:solidFill>
                <a:effectLst/>
                <a:latin typeface="Open Sans" panose="020B0606030504020204" pitchFamily="34" charset="0"/>
              </a:rPr>
              <a:t>For newcomers it might seem practical, but it only encourages bad practices.</a:t>
            </a:r>
            <a:endParaRPr lang="en-US" dirty="0"/>
          </a:p>
          <a:p>
            <a:pPr lvl="2"/>
            <a:endParaRPr lang="en-US" dirty="0"/>
          </a:p>
          <a:p>
            <a:endParaRPr lang="en-US" dirty="0"/>
          </a:p>
        </p:txBody>
      </p:sp>
      <p:sp>
        <p:nvSpPr>
          <p:cNvPr id="2" name="標題 1">
            <a:extLst>
              <a:ext uri="{FF2B5EF4-FFF2-40B4-BE49-F238E27FC236}">
                <a16:creationId xmlns:a16="http://schemas.microsoft.com/office/drawing/2014/main" id="{7B8B0DAA-D4CF-905A-79C3-FE8BC6728264}"/>
              </a:ext>
            </a:extLst>
          </p:cNvPr>
          <p:cNvSpPr>
            <a:spLocks noGrp="1"/>
          </p:cNvSpPr>
          <p:nvPr>
            <p:ph type="title"/>
          </p:nvPr>
        </p:nvSpPr>
        <p:spPr/>
        <p:txBody>
          <a:bodyPr>
            <a:normAutofit/>
          </a:bodyPr>
          <a:lstStyle/>
          <a:p>
            <a:r>
              <a:rPr lang="en-US" dirty="0"/>
              <a:t>Time zone in python </a:t>
            </a:r>
          </a:p>
        </p:txBody>
      </p:sp>
      <p:sp>
        <p:nvSpPr>
          <p:cNvPr id="5" name="文字方塊 4">
            <a:extLst>
              <a:ext uri="{FF2B5EF4-FFF2-40B4-BE49-F238E27FC236}">
                <a16:creationId xmlns:a16="http://schemas.microsoft.com/office/drawing/2014/main" id="{EA781D38-8E91-1A66-6970-561C0EC10230}"/>
              </a:ext>
            </a:extLst>
          </p:cNvPr>
          <p:cNvSpPr txBox="1"/>
          <p:nvPr/>
        </p:nvSpPr>
        <p:spPr>
          <a:xfrm>
            <a:off x="437078" y="7036414"/>
            <a:ext cx="7315200" cy="424732"/>
          </a:xfrm>
          <a:prstGeom prst="rect">
            <a:avLst/>
          </a:prstGeom>
          <a:noFill/>
        </p:spPr>
        <p:txBody>
          <a:bodyPr wrap="square">
            <a:spAutoFit/>
          </a:bodyPr>
          <a:lstStyle/>
          <a:p>
            <a:r>
              <a:rPr lang="en-US" dirty="0"/>
              <a:t>https://docs.python.org/3/</a:t>
            </a:r>
          </a:p>
        </p:txBody>
      </p:sp>
      <p:pic>
        <p:nvPicPr>
          <p:cNvPr id="14" name="內容版面配置區 13">
            <a:extLst>
              <a:ext uri="{FF2B5EF4-FFF2-40B4-BE49-F238E27FC236}">
                <a16:creationId xmlns:a16="http://schemas.microsoft.com/office/drawing/2014/main" id="{89F6B7AF-E898-64A9-A0B1-4AF9516B22EE}"/>
              </a:ext>
            </a:extLst>
          </p:cNvPr>
          <p:cNvPicPr>
            <a:picLocks noGrp="1" noChangeAspect="1"/>
          </p:cNvPicPr>
          <p:nvPr>
            <p:ph idx="13"/>
          </p:nvPr>
        </p:nvPicPr>
        <p:blipFill>
          <a:blip r:embed="rId3"/>
          <a:stretch>
            <a:fillRect/>
          </a:stretch>
        </p:blipFill>
        <p:spPr>
          <a:xfrm>
            <a:off x="7961699" y="2104664"/>
            <a:ext cx="5839640" cy="5163271"/>
          </a:xfrm>
        </p:spPr>
      </p:pic>
    </p:spTree>
    <p:extLst>
      <p:ext uri="{BB962C8B-B14F-4D97-AF65-F5344CB8AC3E}">
        <p14:creationId xmlns:p14="http://schemas.microsoft.com/office/powerpoint/2010/main" val="33272388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字版面配置區 16">
            <a:extLst>
              <a:ext uri="{FF2B5EF4-FFF2-40B4-BE49-F238E27FC236}">
                <a16:creationId xmlns:a16="http://schemas.microsoft.com/office/drawing/2014/main" id="{3B927F34-BEFE-52D3-0FE3-9D091AD4F471}"/>
              </a:ext>
            </a:extLst>
          </p:cNvPr>
          <p:cNvSpPr>
            <a:spLocks noGrp="1"/>
          </p:cNvSpPr>
          <p:nvPr>
            <p:ph type="body" sz="quarter" idx="11"/>
          </p:nvPr>
        </p:nvSpPr>
        <p:spPr/>
        <p:txBody>
          <a:bodyPr/>
          <a:lstStyle/>
          <a:p>
            <a:endParaRPr lang="en-US"/>
          </a:p>
        </p:txBody>
      </p:sp>
      <p:sp>
        <p:nvSpPr>
          <p:cNvPr id="18" name="文字版面配置區 17">
            <a:extLst>
              <a:ext uri="{FF2B5EF4-FFF2-40B4-BE49-F238E27FC236}">
                <a16:creationId xmlns:a16="http://schemas.microsoft.com/office/drawing/2014/main" id="{8D34A0F4-93A2-5DB7-EE5A-0A19A120060B}"/>
              </a:ext>
            </a:extLst>
          </p:cNvPr>
          <p:cNvSpPr>
            <a:spLocks noGrp="1"/>
          </p:cNvSpPr>
          <p:nvPr>
            <p:ph type="body" sz="quarter" idx="14"/>
          </p:nvPr>
        </p:nvSpPr>
        <p:spPr/>
        <p:txBody>
          <a:bodyPr/>
          <a:lstStyle/>
          <a:p>
            <a:endParaRPr lang="en-US"/>
          </a:p>
        </p:txBody>
      </p:sp>
      <p:sp>
        <p:nvSpPr>
          <p:cNvPr id="11" name="內容版面配置區 10">
            <a:extLst>
              <a:ext uri="{FF2B5EF4-FFF2-40B4-BE49-F238E27FC236}">
                <a16:creationId xmlns:a16="http://schemas.microsoft.com/office/drawing/2014/main" id="{A7A86D12-7D2E-F788-7B8B-C535DBEA81AD}"/>
              </a:ext>
            </a:extLst>
          </p:cNvPr>
          <p:cNvSpPr>
            <a:spLocks noGrp="1"/>
          </p:cNvSpPr>
          <p:nvPr>
            <p:ph idx="1"/>
          </p:nvPr>
        </p:nvSpPr>
        <p:spPr/>
        <p:txBody>
          <a:bodyPr>
            <a:normAutofit fontScale="85000" lnSpcReduction="10000"/>
          </a:bodyPr>
          <a:lstStyle/>
          <a:p>
            <a:r>
              <a:rPr lang="en-US" dirty="0"/>
              <a:t>Python’s standard library </a:t>
            </a:r>
          </a:p>
          <a:p>
            <a:pPr lvl="1"/>
            <a:r>
              <a:rPr lang="en-US" dirty="0"/>
              <a:t>The time module is principally for working with Unix time </a:t>
            </a:r>
            <a:r>
              <a:rPr lang="en-US" dirty="0" err="1"/>
              <a:t>stamps;the</a:t>
            </a:r>
            <a:r>
              <a:rPr lang="en-US" dirty="0"/>
              <a:t> datetime module can support many of the same operations, but provides a more object oriented set of types.</a:t>
            </a:r>
          </a:p>
          <a:p>
            <a:pPr lvl="1"/>
            <a:r>
              <a:rPr lang="en-US" dirty="0"/>
              <a:t>Before 3.9, does not understand time zones and is not generally safe to use for date or time computations.</a:t>
            </a:r>
          </a:p>
          <a:p>
            <a:pPr lvl="1"/>
            <a:r>
              <a:rPr lang="it-IT" dirty="0"/>
              <a:t>zoneinfo — IANA time zone support</a:t>
            </a:r>
          </a:p>
          <a:p>
            <a:pPr lvl="2"/>
            <a:r>
              <a:rPr lang="en-US" b="0" i="0" dirty="0">
                <a:solidFill>
                  <a:srgbClr val="000000"/>
                </a:solidFill>
                <a:effectLst/>
                <a:latin typeface="Lato" panose="020F0502020204030203" pitchFamily="34" charset="0"/>
              </a:rPr>
              <a:t>Introduced in Python 3.9. Available as a backport to Python 3.6+</a:t>
            </a:r>
            <a:endParaRPr lang="it-IT" dirty="0"/>
          </a:p>
          <a:p>
            <a:pPr lvl="2"/>
            <a:r>
              <a:rPr lang="it-IT" dirty="0"/>
              <a:t>Provides historical time zone information</a:t>
            </a:r>
          </a:p>
          <a:p>
            <a:pPr lvl="2"/>
            <a:r>
              <a:rPr lang="it-IT" dirty="0"/>
              <a:t>Standard open source (public domain) source for time zone information</a:t>
            </a:r>
          </a:p>
          <a:p>
            <a:pPr lvl="2"/>
            <a:r>
              <a:rPr lang="en-US" dirty="0" err="1">
                <a:hlinkClick r:id="rId3"/>
              </a:rPr>
              <a:t>zoneinfo</a:t>
            </a:r>
            <a:r>
              <a:rPr lang="en-US" dirty="0">
                <a:hlinkClick r:id="rId3"/>
              </a:rPr>
              <a:t> intro</a:t>
            </a:r>
            <a:endParaRPr lang="en-US" dirty="0"/>
          </a:p>
          <a:p>
            <a:pPr lvl="2"/>
            <a:endParaRPr lang="en-US" dirty="0"/>
          </a:p>
          <a:p>
            <a:pPr lvl="1"/>
            <a:endParaRPr lang="en-US" dirty="0"/>
          </a:p>
          <a:p>
            <a:pPr lvl="1"/>
            <a:endParaRPr lang="en-US" dirty="0"/>
          </a:p>
          <a:p>
            <a:pPr lvl="1"/>
            <a:r>
              <a:rPr lang="en-US" sz="2000" dirty="0"/>
              <a:t>Exercise: ./test/timezone/</a:t>
            </a:r>
            <a:r>
              <a:rPr lang="en-US" dirty="0"/>
              <a:t>standard.py</a:t>
            </a:r>
          </a:p>
          <a:p>
            <a:pPr lvl="1"/>
            <a:endParaRPr lang="en-US" dirty="0"/>
          </a:p>
        </p:txBody>
      </p:sp>
      <p:sp>
        <p:nvSpPr>
          <p:cNvPr id="4" name="標題 3">
            <a:extLst>
              <a:ext uri="{FF2B5EF4-FFF2-40B4-BE49-F238E27FC236}">
                <a16:creationId xmlns:a16="http://schemas.microsoft.com/office/drawing/2014/main" id="{AB61D9A9-17BE-C023-5FD3-30CD1EC2687F}"/>
              </a:ext>
            </a:extLst>
          </p:cNvPr>
          <p:cNvSpPr>
            <a:spLocks noGrp="1"/>
          </p:cNvSpPr>
          <p:nvPr>
            <p:ph type="title"/>
          </p:nvPr>
        </p:nvSpPr>
        <p:spPr/>
        <p:txBody>
          <a:bodyPr/>
          <a:lstStyle/>
          <a:p>
            <a:r>
              <a:rPr lang="en-US" dirty="0"/>
              <a:t>standard library</a:t>
            </a:r>
          </a:p>
        </p:txBody>
      </p:sp>
      <p:graphicFrame>
        <p:nvGraphicFramePr>
          <p:cNvPr id="21" name="內容版面配置區 20">
            <a:extLst>
              <a:ext uri="{FF2B5EF4-FFF2-40B4-BE49-F238E27FC236}">
                <a16:creationId xmlns:a16="http://schemas.microsoft.com/office/drawing/2014/main" id="{BCA9427F-60E6-5773-8A76-3D572C384D78}"/>
              </a:ext>
            </a:extLst>
          </p:cNvPr>
          <p:cNvGraphicFramePr>
            <a:graphicFrameLocks noGrp="1"/>
          </p:cNvGraphicFramePr>
          <p:nvPr>
            <p:ph idx="13"/>
            <p:extLst>
              <p:ext uri="{D42A27DB-BD31-4B8C-83A1-F6EECF244321}">
                <p14:modId xmlns:p14="http://schemas.microsoft.com/office/powerpoint/2010/main" val="3393708107"/>
              </p:ext>
            </p:extLst>
          </p:nvPr>
        </p:nvGraphicFramePr>
        <p:xfrm>
          <a:off x="7591864" y="2361108"/>
          <a:ext cx="6126479" cy="5156928"/>
        </p:xfrm>
        <a:graphic>
          <a:graphicData uri="http://schemas.openxmlformats.org/drawingml/2006/table">
            <a:tbl>
              <a:tblPr/>
              <a:tblGrid>
                <a:gridCol w="1463040">
                  <a:extLst>
                    <a:ext uri="{9D8B030D-6E8A-4147-A177-3AD203B41FA5}">
                      <a16:colId xmlns:a16="http://schemas.microsoft.com/office/drawing/2014/main" val="3481145057"/>
                    </a:ext>
                  </a:extLst>
                </a:gridCol>
                <a:gridCol w="2212788">
                  <a:extLst>
                    <a:ext uri="{9D8B030D-6E8A-4147-A177-3AD203B41FA5}">
                      <a16:colId xmlns:a16="http://schemas.microsoft.com/office/drawing/2014/main" val="3088556040"/>
                    </a:ext>
                  </a:extLst>
                </a:gridCol>
                <a:gridCol w="1837912">
                  <a:extLst>
                    <a:ext uri="{9D8B030D-6E8A-4147-A177-3AD203B41FA5}">
                      <a16:colId xmlns:a16="http://schemas.microsoft.com/office/drawing/2014/main" val="3256310920"/>
                    </a:ext>
                  </a:extLst>
                </a:gridCol>
                <a:gridCol w="612739">
                  <a:extLst>
                    <a:ext uri="{9D8B030D-6E8A-4147-A177-3AD203B41FA5}">
                      <a16:colId xmlns:a16="http://schemas.microsoft.com/office/drawing/2014/main" val="3080013044"/>
                    </a:ext>
                  </a:extLst>
                </a:gridCol>
              </a:tblGrid>
              <a:tr h="202704">
                <a:tc>
                  <a:txBody>
                    <a:bodyPr/>
                    <a:lstStyle/>
                    <a:p>
                      <a:pPr algn="l" fontAlgn="t"/>
                      <a:r>
                        <a:rPr lang="en-US" sz="1200">
                          <a:effectLst/>
                        </a:rPr>
                        <a:t>Directive</a:t>
                      </a:r>
                    </a:p>
                  </a:txBody>
                  <a:tcPr marL="83297" marR="41648" marT="41648" marB="41648">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en-US" sz="1200">
                          <a:effectLst/>
                        </a:rPr>
                        <a:t>Description</a:t>
                      </a:r>
                    </a:p>
                  </a:txBody>
                  <a:tcPr marL="41648" marR="41648" marT="41648" marB="41648">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en-US" sz="1200">
                          <a:effectLst/>
                        </a:rPr>
                        <a:t>Example</a:t>
                      </a:r>
                    </a:p>
                  </a:txBody>
                  <a:tcPr marL="41648" marR="41648" marT="41648" marB="41648">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en-US" sz="1200">
                          <a:effectLst/>
                        </a:rPr>
                        <a:t>Try it</a:t>
                      </a:r>
                    </a:p>
                  </a:txBody>
                  <a:tcPr marL="41648" marR="41648" marT="41648" marB="41648">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337177065"/>
                  </a:ext>
                </a:extLst>
              </a:tr>
              <a:tr h="202704">
                <a:tc>
                  <a:txBody>
                    <a:bodyPr/>
                    <a:lstStyle/>
                    <a:p>
                      <a:pPr algn="l" fontAlgn="t"/>
                      <a:r>
                        <a:rPr lang="en-US" sz="1200">
                          <a:effectLst/>
                        </a:rPr>
                        <a:t>%a</a:t>
                      </a:r>
                    </a:p>
                  </a:txBody>
                  <a:tcPr marL="83297" marR="41648" marT="41648" marB="41648">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tc>
                  <a:txBody>
                    <a:bodyPr/>
                    <a:lstStyle/>
                    <a:p>
                      <a:pPr algn="l" fontAlgn="t"/>
                      <a:r>
                        <a:rPr lang="en-US" sz="1200">
                          <a:effectLst/>
                        </a:rPr>
                        <a:t>Weekday, short version</a:t>
                      </a:r>
                    </a:p>
                  </a:txBody>
                  <a:tcPr marL="41648" marR="41648" marT="41648" marB="41648">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tc>
                  <a:txBody>
                    <a:bodyPr/>
                    <a:lstStyle/>
                    <a:p>
                      <a:pPr algn="l" fontAlgn="t"/>
                      <a:r>
                        <a:rPr lang="en-US" sz="1200">
                          <a:effectLst/>
                        </a:rPr>
                        <a:t>Wed</a:t>
                      </a:r>
                    </a:p>
                  </a:txBody>
                  <a:tcPr marL="41648" marR="41648" marT="41648" marB="41648">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tc>
                  <a:txBody>
                    <a:bodyPr/>
                    <a:lstStyle/>
                    <a:p>
                      <a:pPr algn="l" fontAlgn="t"/>
                      <a:r>
                        <a:rPr lang="en-US" sz="1200" u="none" strike="noStrike">
                          <a:solidFill>
                            <a:srgbClr val="FFFFFF"/>
                          </a:solidFill>
                          <a:effectLst/>
                          <a:latin typeface="Source Sans Pro" panose="020B0503030403020204" pitchFamily="34" charset="0"/>
                          <a:hlinkClick r:id="rId4"/>
                        </a:rPr>
                        <a:t>Try it »</a:t>
                      </a:r>
                      <a:endParaRPr lang="en-US" sz="1200">
                        <a:effectLst/>
                      </a:endParaRPr>
                    </a:p>
                  </a:txBody>
                  <a:tcPr marL="41648" marR="41648" marT="41648" marB="41648">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extLst>
                  <a:ext uri="{0D108BD9-81ED-4DB2-BD59-A6C34878D82A}">
                    <a16:rowId xmlns:a16="http://schemas.microsoft.com/office/drawing/2014/main" val="1049707646"/>
                  </a:ext>
                </a:extLst>
              </a:tr>
              <a:tr h="202704">
                <a:tc>
                  <a:txBody>
                    <a:bodyPr/>
                    <a:lstStyle/>
                    <a:p>
                      <a:pPr algn="l" fontAlgn="t"/>
                      <a:r>
                        <a:rPr lang="en-US" sz="1200">
                          <a:effectLst/>
                        </a:rPr>
                        <a:t>%A</a:t>
                      </a:r>
                    </a:p>
                  </a:txBody>
                  <a:tcPr marL="83297" marR="41648" marT="41648" marB="41648">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en-US" sz="1200">
                          <a:effectLst/>
                        </a:rPr>
                        <a:t>Weekday, full version</a:t>
                      </a:r>
                    </a:p>
                  </a:txBody>
                  <a:tcPr marL="41648" marR="41648" marT="41648" marB="41648">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en-US" sz="1200">
                          <a:effectLst/>
                        </a:rPr>
                        <a:t>Wednesday</a:t>
                      </a:r>
                    </a:p>
                  </a:txBody>
                  <a:tcPr marL="41648" marR="41648" marT="41648" marB="41648">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en-US" sz="1200" u="none" strike="noStrike">
                          <a:solidFill>
                            <a:srgbClr val="FFFFFF"/>
                          </a:solidFill>
                          <a:effectLst/>
                          <a:latin typeface="Source Sans Pro" panose="020B0503030403020204" pitchFamily="34" charset="0"/>
                          <a:hlinkClick r:id="rId5"/>
                        </a:rPr>
                        <a:t>Try it »</a:t>
                      </a:r>
                      <a:endParaRPr lang="en-US" sz="1200">
                        <a:effectLst/>
                      </a:endParaRPr>
                    </a:p>
                  </a:txBody>
                  <a:tcPr marL="41648" marR="41648" marT="41648" marB="41648">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3744739397"/>
                  </a:ext>
                </a:extLst>
              </a:tr>
              <a:tr h="341974">
                <a:tc>
                  <a:txBody>
                    <a:bodyPr/>
                    <a:lstStyle/>
                    <a:p>
                      <a:pPr algn="l" fontAlgn="t"/>
                      <a:r>
                        <a:rPr lang="en-US" sz="1200">
                          <a:effectLst/>
                        </a:rPr>
                        <a:t>%w</a:t>
                      </a:r>
                    </a:p>
                  </a:txBody>
                  <a:tcPr marL="83297" marR="41648" marT="41648" marB="41648">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tc>
                  <a:txBody>
                    <a:bodyPr/>
                    <a:lstStyle/>
                    <a:p>
                      <a:pPr algn="l" fontAlgn="t"/>
                      <a:r>
                        <a:rPr lang="en-US" sz="1200">
                          <a:effectLst/>
                        </a:rPr>
                        <a:t>Weekday as a number 0-6, 0 is Sunday</a:t>
                      </a:r>
                    </a:p>
                  </a:txBody>
                  <a:tcPr marL="41648" marR="41648" marT="41648" marB="41648">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tc>
                  <a:txBody>
                    <a:bodyPr/>
                    <a:lstStyle/>
                    <a:p>
                      <a:pPr algn="l" fontAlgn="t"/>
                      <a:r>
                        <a:rPr lang="en-US" sz="1200">
                          <a:effectLst/>
                        </a:rPr>
                        <a:t>3</a:t>
                      </a:r>
                    </a:p>
                  </a:txBody>
                  <a:tcPr marL="41648" marR="41648" marT="41648" marB="41648">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tc>
                  <a:txBody>
                    <a:bodyPr/>
                    <a:lstStyle/>
                    <a:p>
                      <a:pPr algn="l" fontAlgn="t"/>
                      <a:r>
                        <a:rPr lang="en-US" sz="1200" u="none" strike="noStrike">
                          <a:solidFill>
                            <a:srgbClr val="FFFFFF"/>
                          </a:solidFill>
                          <a:effectLst/>
                          <a:latin typeface="Source Sans Pro" panose="020B0503030403020204" pitchFamily="34" charset="0"/>
                          <a:hlinkClick r:id="rId6"/>
                        </a:rPr>
                        <a:t>Try it »</a:t>
                      </a:r>
                      <a:endParaRPr lang="en-US" sz="1200">
                        <a:effectLst/>
                      </a:endParaRPr>
                    </a:p>
                  </a:txBody>
                  <a:tcPr marL="41648" marR="41648" marT="41648" marB="41648">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extLst>
                  <a:ext uri="{0D108BD9-81ED-4DB2-BD59-A6C34878D82A}">
                    <a16:rowId xmlns:a16="http://schemas.microsoft.com/office/drawing/2014/main" val="4040825485"/>
                  </a:ext>
                </a:extLst>
              </a:tr>
              <a:tr h="202704">
                <a:tc>
                  <a:txBody>
                    <a:bodyPr/>
                    <a:lstStyle/>
                    <a:p>
                      <a:pPr algn="l" fontAlgn="t"/>
                      <a:r>
                        <a:rPr lang="en-US" sz="1200">
                          <a:effectLst/>
                        </a:rPr>
                        <a:t>%d</a:t>
                      </a:r>
                    </a:p>
                  </a:txBody>
                  <a:tcPr marL="83297" marR="41648" marT="41648" marB="41648">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en-US" sz="1200">
                          <a:effectLst/>
                        </a:rPr>
                        <a:t>Day of month 01-31</a:t>
                      </a:r>
                    </a:p>
                  </a:txBody>
                  <a:tcPr marL="41648" marR="41648" marT="41648" marB="41648">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en-US" sz="1200">
                          <a:effectLst/>
                        </a:rPr>
                        <a:t>31</a:t>
                      </a:r>
                    </a:p>
                  </a:txBody>
                  <a:tcPr marL="41648" marR="41648" marT="41648" marB="41648">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en-US" sz="1200" u="none" strike="noStrike">
                          <a:solidFill>
                            <a:srgbClr val="FFFFFF"/>
                          </a:solidFill>
                          <a:effectLst/>
                          <a:latin typeface="Source Sans Pro" panose="020B0503030403020204" pitchFamily="34" charset="0"/>
                          <a:hlinkClick r:id="rId7"/>
                        </a:rPr>
                        <a:t>Try it »</a:t>
                      </a:r>
                      <a:endParaRPr lang="en-US" sz="1200">
                        <a:effectLst/>
                      </a:endParaRPr>
                    </a:p>
                  </a:txBody>
                  <a:tcPr marL="41648" marR="41648" marT="41648" marB="41648">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2585553540"/>
                  </a:ext>
                </a:extLst>
              </a:tr>
              <a:tr h="202704">
                <a:tc>
                  <a:txBody>
                    <a:bodyPr/>
                    <a:lstStyle/>
                    <a:p>
                      <a:pPr algn="l" fontAlgn="t"/>
                      <a:r>
                        <a:rPr lang="en-US" sz="1200">
                          <a:effectLst/>
                        </a:rPr>
                        <a:t>%b</a:t>
                      </a:r>
                    </a:p>
                  </a:txBody>
                  <a:tcPr marL="83297" marR="41648" marT="41648" marB="41648">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tc>
                  <a:txBody>
                    <a:bodyPr/>
                    <a:lstStyle/>
                    <a:p>
                      <a:pPr algn="l" fontAlgn="t"/>
                      <a:r>
                        <a:rPr lang="en-US" sz="1200">
                          <a:effectLst/>
                        </a:rPr>
                        <a:t>Month name, short version</a:t>
                      </a:r>
                    </a:p>
                  </a:txBody>
                  <a:tcPr marL="41648" marR="41648" marT="41648" marB="41648">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tc>
                  <a:txBody>
                    <a:bodyPr/>
                    <a:lstStyle/>
                    <a:p>
                      <a:pPr algn="l" fontAlgn="t"/>
                      <a:r>
                        <a:rPr lang="en-US" sz="1200">
                          <a:effectLst/>
                        </a:rPr>
                        <a:t>Dec</a:t>
                      </a:r>
                    </a:p>
                  </a:txBody>
                  <a:tcPr marL="41648" marR="41648" marT="41648" marB="41648">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tc>
                  <a:txBody>
                    <a:bodyPr/>
                    <a:lstStyle/>
                    <a:p>
                      <a:pPr algn="l" fontAlgn="t"/>
                      <a:r>
                        <a:rPr lang="en-US" sz="1200" u="none" strike="noStrike">
                          <a:solidFill>
                            <a:srgbClr val="FFFFFF"/>
                          </a:solidFill>
                          <a:effectLst/>
                          <a:latin typeface="Source Sans Pro" panose="020B0503030403020204" pitchFamily="34" charset="0"/>
                          <a:hlinkClick r:id="rId8"/>
                        </a:rPr>
                        <a:t>Try it »</a:t>
                      </a:r>
                      <a:endParaRPr lang="en-US" sz="1200">
                        <a:effectLst/>
                      </a:endParaRPr>
                    </a:p>
                  </a:txBody>
                  <a:tcPr marL="41648" marR="41648" marT="41648" marB="41648">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extLst>
                  <a:ext uri="{0D108BD9-81ED-4DB2-BD59-A6C34878D82A}">
                    <a16:rowId xmlns:a16="http://schemas.microsoft.com/office/drawing/2014/main" val="102424695"/>
                  </a:ext>
                </a:extLst>
              </a:tr>
              <a:tr h="202704">
                <a:tc>
                  <a:txBody>
                    <a:bodyPr/>
                    <a:lstStyle/>
                    <a:p>
                      <a:pPr algn="l" fontAlgn="t"/>
                      <a:r>
                        <a:rPr lang="en-US" sz="1200">
                          <a:effectLst/>
                        </a:rPr>
                        <a:t>%B</a:t>
                      </a:r>
                    </a:p>
                  </a:txBody>
                  <a:tcPr marL="83297" marR="41648" marT="41648" marB="41648">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en-US" sz="1200">
                          <a:effectLst/>
                        </a:rPr>
                        <a:t>Month name, full version</a:t>
                      </a:r>
                    </a:p>
                  </a:txBody>
                  <a:tcPr marL="41648" marR="41648" marT="41648" marB="41648">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en-US" sz="1200">
                          <a:effectLst/>
                        </a:rPr>
                        <a:t>December</a:t>
                      </a:r>
                    </a:p>
                  </a:txBody>
                  <a:tcPr marL="41648" marR="41648" marT="41648" marB="41648">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en-US" sz="1200" u="none" strike="noStrike">
                          <a:solidFill>
                            <a:srgbClr val="FFFFFF"/>
                          </a:solidFill>
                          <a:effectLst/>
                          <a:latin typeface="Source Sans Pro" panose="020B0503030403020204" pitchFamily="34" charset="0"/>
                          <a:hlinkClick r:id="rId9"/>
                        </a:rPr>
                        <a:t>Try it »</a:t>
                      </a:r>
                      <a:endParaRPr lang="en-US" sz="1200">
                        <a:effectLst/>
                      </a:endParaRPr>
                    </a:p>
                  </a:txBody>
                  <a:tcPr marL="41648" marR="41648" marT="41648" marB="41648">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3607973932"/>
                  </a:ext>
                </a:extLst>
              </a:tr>
              <a:tr h="202704">
                <a:tc>
                  <a:txBody>
                    <a:bodyPr/>
                    <a:lstStyle/>
                    <a:p>
                      <a:pPr algn="l" fontAlgn="t"/>
                      <a:r>
                        <a:rPr lang="en-US" sz="1200">
                          <a:effectLst/>
                        </a:rPr>
                        <a:t>%m</a:t>
                      </a:r>
                    </a:p>
                  </a:txBody>
                  <a:tcPr marL="83297" marR="41648" marT="41648" marB="41648">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tc>
                  <a:txBody>
                    <a:bodyPr/>
                    <a:lstStyle/>
                    <a:p>
                      <a:pPr algn="l" fontAlgn="t"/>
                      <a:r>
                        <a:rPr lang="en-US" sz="1200">
                          <a:effectLst/>
                        </a:rPr>
                        <a:t>Month as a number 01-12</a:t>
                      </a:r>
                    </a:p>
                  </a:txBody>
                  <a:tcPr marL="41648" marR="41648" marT="41648" marB="41648">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tc>
                  <a:txBody>
                    <a:bodyPr/>
                    <a:lstStyle/>
                    <a:p>
                      <a:pPr algn="l" fontAlgn="t"/>
                      <a:r>
                        <a:rPr lang="en-US" sz="1200">
                          <a:effectLst/>
                        </a:rPr>
                        <a:t>12</a:t>
                      </a:r>
                    </a:p>
                  </a:txBody>
                  <a:tcPr marL="41648" marR="41648" marT="41648" marB="41648">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tc>
                  <a:txBody>
                    <a:bodyPr/>
                    <a:lstStyle/>
                    <a:p>
                      <a:pPr algn="l" fontAlgn="t"/>
                      <a:r>
                        <a:rPr lang="en-US" sz="1200" u="none" strike="noStrike">
                          <a:solidFill>
                            <a:srgbClr val="FFFFFF"/>
                          </a:solidFill>
                          <a:effectLst/>
                          <a:latin typeface="Source Sans Pro" panose="020B0503030403020204" pitchFamily="34" charset="0"/>
                          <a:hlinkClick r:id="rId10"/>
                        </a:rPr>
                        <a:t>Try it »</a:t>
                      </a:r>
                      <a:endParaRPr lang="en-US" sz="1200">
                        <a:effectLst/>
                      </a:endParaRPr>
                    </a:p>
                  </a:txBody>
                  <a:tcPr marL="41648" marR="41648" marT="41648" marB="41648">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extLst>
                  <a:ext uri="{0D108BD9-81ED-4DB2-BD59-A6C34878D82A}">
                    <a16:rowId xmlns:a16="http://schemas.microsoft.com/office/drawing/2014/main" val="1068463536"/>
                  </a:ext>
                </a:extLst>
              </a:tr>
              <a:tr h="341974">
                <a:tc>
                  <a:txBody>
                    <a:bodyPr/>
                    <a:lstStyle/>
                    <a:p>
                      <a:pPr algn="l" fontAlgn="t"/>
                      <a:r>
                        <a:rPr lang="en-US" sz="1200">
                          <a:effectLst/>
                        </a:rPr>
                        <a:t>%y</a:t>
                      </a:r>
                    </a:p>
                  </a:txBody>
                  <a:tcPr marL="83297" marR="41648" marT="41648" marB="41648">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en-US" sz="1200">
                          <a:effectLst/>
                        </a:rPr>
                        <a:t>Year, short version, without century</a:t>
                      </a:r>
                    </a:p>
                  </a:txBody>
                  <a:tcPr marL="41648" marR="41648" marT="41648" marB="41648">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en-US" sz="1200">
                          <a:effectLst/>
                        </a:rPr>
                        <a:t>18</a:t>
                      </a:r>
                    </a:p>
                  </a:txBody>
                  <a:tcPr marL="41648" marR="41648" marT="41648" marB="41648">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en-US" sz="1200" u="none" strike="noStrike">
                          <a:solidFill>
                            <a:srgbClr val="FFFFFF"/>
                          </a:solidFill>
                          <a:effectLst/>
                          <a:latin typeface="Source Sans Pro" panose="020B0503030403020204" pitchFamily="34" charset="0"/>
                          <a:hlinkClick r:id="rId11"/>
                        </a:rPr>
                        <a:t>Try it »</a:t>
                      </a:r>
                      <a:endParaRPr lang="en-US" sz="1200">
                        <a:effectLst/>
                      </a:endParaRPr>
                    </a:p>
                  </a:txBody>
                  <a:tcPr marL="41648" marR="41648" marT="41648" marB="41648">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293666473"/>
                  </a:ext>
                </a:extLst>
              </a:tr>
              <a:tr h="202704">
                <a:tc>
                  <a:txBody>
                    <a:bodyPr/>
                    <a:lstStyle/>
                    <a:p>
                      <a:pPr algn="l" fontAlgn="t"/>
                      <a:r>
                        <a:rPr lang="en-US" sz="1200">
                          <a:effectLst/>
                        </a:rPr>
                        <a:t>%Y</a:t>
                      </a:r>
                    </a:p>
                  </a:txBody>
                  <a:tcPr marL="83297" marR="41648" marT="41648" marB="41648">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tc>
                  <a:txBody>
                    <a:bodyPr/>
                    <a:lstStyle/>
                    <a:p>
                      <a:pPr algn="l" fontAlgn="t"/>
                      <a:r>
                        <a:rPr lang="en-US" sz="1200">
                          <a:effectLst/>
                        </a:rPr>
                        <a:t>Year, full version</a:t>
                      </a:r>
                    </a:p>
                  </a:txBody>
                  <a:tcPr marL="41648" marR="41648" marT="41648" marB="41648">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tc>
                  <a:txBody>
                    <a:bodyPr/>
                    <a:lstStyle/>
                    <a:p>
                      <a:pPr algn="l" fontAlgn="t"/>
                      <a:r>
                        <a:rPr lang="en-US" sz="1200">
                          <a:effectLst/>
                        </a:rPr>
                        <a:t>2018</a:t>
                      </a:r>
                    </a:p>
                  </a:txBody>
                  <a:tcPr marL="41648" marR="41648" marT="41648" marB="41648">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tc>
                  <a:txBody>
                    <a:bodyPr/>
                    <a:lstStyle/>
                    <a:p>
                      <a:pPr algn="l" fontAlgn="t"/>
                      <a:r>
                        <a:rPr lang="en-US" sz="1200" u="none" strike="noStrike">
                          <a:solidFill>
                            <a:srgbClr val="FFFFFF"/>
                          </a:solidFill>
                          <a:effectLst/>
                          <a:latin typeface="Source Sans Pro" panose="020B0503030403020204" pitchFamily="34" charset="0"/>
                          <a:hlinkClick r:id="rId12"/>
                        </a:rPr>
                        <a:t>Try it »</a:t>
                      </a:r>
                      <a:endParaRPr lang="en-US" sz="1200">
                        <a:effectLst/>
                      </a:endParaRPr>
                    </a:p>
                  </a:txBody>
                  <a:tcPr marL="41648" marR="41648" marT="41648" marB="41648">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extLst>
                  <a:ext uri="{0D108BD9-81ED-4DB2-BD59-A6C34878D82A}">
                    <a16:rowId xmlns:a16="http://schemas.microsoft.com/office/drawing/2014/main" val="1171416847"/>
                  </a:ext>
                </a:extLst>
              </a:tr>
              <a:tr h="202704">
                <a:tc>
                  <a:txBody>
                    <a:bodyPr/>
                    <a:lstStyle/>
                    <a:p>
                      <a:pPr algn="l" fontAlgn="t"/>
                      <a:r>
                        <a:rPr lang="en-US" sz="1200">
                          <a:effectLst/>
                        </a:rPr>
                        <a:t>%H</a:t>
                      </a:r>
                    </a:p>
                  </a:txBody>
                  <a:tcPr marL="83297" marR="41648" marT="41648" marB="41648">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en-US" sz="1200">
                          <a:effectLst/>
                        </a:rPr>
                        <a:t>Hour 00-23</a:t>
                      </a:r>
                    </a:p>
                  </a:txBody>
                  <a:tcPr marL="41648" marR="41648" marT="41648" marB="41648">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en-US" sz="1200">
                          <a:effectLst/>
                        </a:rPr>
                        <a:t>17</a:t>
                      </a:r>
                    </a:p>
                  </a:txBody>
                  <a:tcPr marL="41648" marR="41648" marT="41648" marB="41648">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en-US" sz="1200" u="none" strike="noStrike">
                          <a:solidFill>
                            <a:srgbClr val="FFFFFF"/>
                          </a:solidFill>
                          <a:effectLst/>
                          <a:latin typeface="Source Sans Pro" panose="020B0503030403020204" pitchFamily="34" charset="0"/>
                          <a:hlinkClick r:id="rId13"/>
                        </a:rPr>
                        <a:t>Try it »</a:t>
                      </a:r>
                      <a:endParaRPr lang="en-US" sz="1200">
                        <a:effectLst/>
                      </a:endParaRPr>
                    </a:p>
                  </a:txBody>
                  <a:tcPr marL="41648" marR="41648" marT="41648" marB="41648">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2110242620"/>
                  </a:ext>
                </a:extLst>
              </a:tr>
              <a:tr h="202704">
                <a:tc>
                  <a:txBody>
                    <a:bodyPr/>
                    <a:lstStyle/>
                    <a:p>
                      <a:pPr algn="l" fontAlgn="t"/>
                      <a:r>
                        <a:rPr lang="en-US" sz="1200">
                          <a:effectLst/>
                        </a:rPr>
                        <a:t>%I</a:t>
                      </a:r>
                    </a:p>
                  </a:txBody>
                  <a:tcPr marL="83297" marR="41648" marT="41648" marB="41648">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tc>
                  <a:txBody>
                    <a:bodyPr/>
                    <a:lstStyle/>
                    <a:p>
                      <a:pPr algn="l" fontAlgn="t"/>
                      <a:r>
                        <a:rPr lang="en-US" sz="1200">
                          <a:effectLst/>
                        </a:rPr>
                        <a:t>Hour 00-12</a:t>
                      </a:r>
                    </a:p>
                  </a:txBody>
                  <a:tcPr marL="41648" marR="41648" marT="41648" marB="41648">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tc>
                  <a:txBody>
                    <a:bodyPr/>
                    <a:lstStyle/>
                    <a:p>
                      <a:pPr algn="l" fontAlgn="t"/>
                      <a:r>
                        <a:rPr lang="en-US" sz="1200">
                          <a:effectLst/>
                        </a:rPr>
                        <a:t>05</a:t>
                      </a:r>
                    </a:p>
                  </a:txBody>
                  <a:tcPr marL="41648" marR="41648" marT="41648" marB="41648">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tc>
                  <a:txBody>
                    <a:bodyPr/>
                    <a:lstStyle/>
                    <a:p>
                      <a:pPr algn="l" fontAlgn="t"/>
                      <a:r>
                        <a:rPr lang="en-US" sz="1200" u="none" strike="noStrike">
                          <a:solidFill>
                            <a:srgbClr val="FFFFFF"/>
                          </a:solidFill>
                          <a:effectLst/>
                          <a:latin typeface="Source Sans Pro" panose="020B0503030403020204" pitchFamily="34" charset="0"/>
                          <a:hlinkClick r:id="rId14"/>
                        </a:rPr>
                        <a:t>Try it »</a:t>
                      </a:r>
                      <a:endParaRPr lang="en-US" sz="1200">
                        <a:effectLst/>
                      </a:endParaRPr>
                    </a:p>
                  </a:txBody>
                  <a:tcPr marL="41648" marR="41648" marT="41648" marB="41648">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extLst>
                  <a:ext uri="{0D108BD9-81ED-4DB2-BD59-A6C34878D82A}">
                    <a16:rowId xmlns:a16="http://schemas.microsoft.com/office/drawing/2014/main" val="3633988883"/>
                  </a:ext>
                </a:extLst>
              </a:tr>
              <a:tr h="202704">
                <a:tc>
                  <a:txBody>
                    <a:bodyPr/>
                    <a:lstStyle/>
                    <a:p>
                      <a:pPr algn="l" fontAlgn="t"/>
                      <a:r>
                        <a:rPr lang="en-US" sz="1200">
                          <a:effectLst/>
                        </a:rPr>
                        <a:t>%p</a:t>
                      </a:r>
                    </a:p>
                  </a:txBody>
                  <a:tcPr marL="83297" marR="41648" marT="41648" marB="41648">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en-US" sz="1200">
                          <a:effectLst/>
                        </a:rPr>
                        <a:t>AM/PM</a:t>
                      </a:r>
                    </a:p>
                  </a:txBody>
                  <a:tcPr marL="41648" marR="41648" marT="41648" marB="41648">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en-US" sz="1200">
                          <a:effectLst/>
                        </a:rPr>
                        <a:t>PM</a:t>
                      </a:r>
                    </a:p>
                  </a:txBody>
                  <a:tcPr marL="41648" marR="41648" marT="41648" marB="41648">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en-US" sz="1200" u="none" strike="noStrike">
                          <a:solidFill>
                            <a:srgbClr val="FFFFFF"/>
                          </a:solidFill>
                          <a:effectLst/>
                          <a:latin typeface="Source Sans Pro" panose="020B0503030403020204" pitchFamily="34" charset="0"/>
                          <a:hlinkClick r:id="rId15"/>
                        </a:rPr>
                        <a:t>Try it »</a:t>
                      </a:r>
                      <a:endParaRPr lang="en-US" sz="1200">
                        <a:effectLst/>
                      </a:endParaRPr>
                    </a:p>
                  </a:txBody>
                  <a:tcPr marL="41648" marR="41648" marT="41648" marB="41648">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2832996117"/>
                  </a:ext>
                </a:extLst>
              </a:tr>
              <a:tr h="202704">
                <a:tc>
                  <a:txBody>
                    <a:bodyPr/>
                    <a:lstStyle/>
                    <a:p>
                      <a:pPr algn="l" fontAlgn="t"/>
                      <a:r>
                        <a:rPr lang="en-US" sz="1200">
                          <a:effectLst/>
                        </a:rPr>
                        <a:t>%M</a:t>
                      </a:r>
                    </a:p>
                  </a:txBody>
                  <a:tcPr marL="83297" marR="41648" marT="41648" marB="41648">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tc>
                  <a:txBody>
                    <a:bodyPr/>
                    <a:lstStyle/>
                    <a:p>
                      <a:pPr algn="l" fontAlgn="t"/>
                      <a:r>
                        <a:rPr lang="en-US" sz="1200">
                          <a:effectLst/>
                        </a:rPr>
                        <a:t>Minute 00-59</a:t>
                      </a:r>
                    </a:p>
                  </a:txBody>
                  <a:tcPr marL="41648" marR="41648" marT="41648" marB="41648">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tc>
                  <a:txBody>
                    <a:bodyPr/>
                    <a:lstStyle/>
                    <a:p>
                      <a:pPr algn="l" fontAlgn="t"/>
                      <a:r>
                        <a:rPr lang="en-US" sz="1200">
                          <a:effectLst/>
                        </a:rPr>
                        <a:t>41</a:t>
                      </a:r>
                    </a:p>
                  </a:txBody>
                  <a:tcPr marL="41648" marR="41648" marT="41648" marB="41648">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tc>
                  <a:txBody>
                    <a:bodyPr/>
                    <a:lstStyle/>
                    <a:p>
                      <a:pPr algn="l" fontAlgn="t"/>
                      <a:r>
                        <a:rPr lang="en-US" sz="1200" u="none" strike="noStrike">
                          <a:solidFill>
                            <a:srgbClr val="FFFFFF"/>
                          </a:solidFill>
                          <a:effectLst/>
                          <a:latin typeface="Source Sans Pro" panose="020B0503030403020204" pitchFamily="34" charset="0"/>
                          <a:hlinkClick r:id="rId16"/>
                        </a:rPr>
                        <a:t>Try it »</a:t>
                      </a:r>
                      <a:endParaRPr lang="en-US" sz="1200">
                        <a:effectLst/>
                      </a:endParaRPr>
                    </a:p>
                  </a:txBody>
                  <a:tcPr marL="41648" marR="41648" marT="41648" marB="41648">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extLst>
                  <a:ext uri="{0D108BD9-81ED-4DB2-BD59-A6C34878D82A}">
                    <a16:rowId xmlns:a16="http://schemas.microsoft.com/office/drawing/2014/main" val="2563372689"/>
                  </a:ext>
                </a:extLst>
              </a:tr>
              <a:tr h="202704">
                <a:tc>
                  <a:txBody>
                    <a:bodyPr/>
                    <a:lstStyle/>
                    <a:p>
                      <a:pPr algn="l" fontAlgn="t"/>
                      <a:r>
                        <a:rPr lang="en-US" sz="1200">
                          <a:effectLst/>
                        </a:rPr>
                        <a:t>%S</a:t>
                      </a:r>
                    </a:p>
                  </a:txBody>
                  <a:tcPr marL="83297" marR="41648" marT="41648" marB="41648">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en-US" sz="1200">
                          <a:effectLst/>
                        </a:rPr>
                        <a:t>Second 00-59</a:t>
                      </a:r>
                    </a:p>
                  </a:txBody>
                  <a:tcPr marL="41648" marR="41648" marT="41648" marB="41648">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en-US" sz="1200" dirty="0">
                          <a:effectLst/>
                        </a:rPr>
                        <a:t>08</a:t>
                      </a:r>
                    </a:p>
                  </a:txBody>
                  <a:tcPr marL="41648" marR="41648" marT="41648" marB="41648">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en-US" sz="1200" u="none" strike="noStrike">
                          <a:solidFill>
                            <a:srgbClr val="FFFFFF"/>
                          </a:solidFill>
                          <a:effectLst/>
                          <a:latin typeface="Source Sans Pro" panose="020B0503030403020204" pitchFamily="34" charset="0"/>
                          <a:hlinkClick r:id="rId17"/>
                        </a:rPr>
                        <a:t>Try it »</a:t>
                      </a:r>
                      <a:endParaRPr lang="en-US" sz="1200">
                        <a:effectLst/>
                      </a:endParaRPr>
                    </a:p>
                  </a:txBody>
                  <a:tcPr marL="41648" marR="41648" marT="41648" marB="41648">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1964266518"/>
                  </a:ext>
                </a:extLst>
              </a:tr>
              <a:tr h="202704">
                <a:tc>
                  <a:txBody>
                    <a:bodyPr/>
                    <a:lstStyle/>
                    <a:p>
                      <a:pPr algn="l" fontAlgn="t"/>
                      <a:r>
                        <a:rPr lang="en-US" sz="1200">
                          <a:effectLst/>
                        </a:rPr>
                        <a:t>%f</a:t>
                      </a:r>
                    </a:p>
                  </a:txBody>
                  <a:tcPr marL="83297" marR="41648" marT="41648" marB="41648">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tc>
                  <a:txBody>
                    <a:bodyPr/>
                    <a:lstStyle/>
                    <a:p>
                      <a:pPr algn="l" fontAlgn="t"/>
                      <a:r>
                        <a:rPr lang="en-US" sz="1200">
                          <a:effectLst/>
                        </a:rPr>
                        <a:t>Microsecond 000000-999999</a:t>
                      </a:r>
                    </a:p>
                  </a:txBody>
                  <a:tcPr marL="41648" marR="41648" marT="41648" marB="41648">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tc>
                  <a:txBody>
                    <a:bodyPr/>
                    <a:lstStyle/>
                    <a:p>
                      <a:pPr algn="l" fontAlgn="t"/>
                      <a:r>
                        <a:rPr lang="en-US" sz="1200">
                          <a:effectLst/>
                        </a:rPr>
                        <a:t>548513</a:t>
                      </a:r>
                    </a:p>
                  </a:txBody>
                  <a:tcPr marL="41648" marR="41648" marT="41648" marB="41648">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tc>
                  <a:txBody>
                    <a:bodyPr/>
                    <a:lstStyle/>
                    <a:p>
                      <a:pPr algn="l" fontAlgn="t"/>
                      <a:r>
                        <a:rPr lang="en-US" sz="1200" u="none" strike="noStrike">
                          <a:solidFill>
                            <a:srgbClr val="FFFFFF"/>
                          </a:solidFill>
                          <a:effectLst/>
                          <a:latin typeface="Source Sans Pro" panose="020B0503030403020204" pitchFamily="34" charset="0"/>
                          <a:hlinkClick r:id="rId18"/>
                        </a:rPr>
                        <a:t>Try it »</a:t>
                      </a:r>
                      <a:endParaRPr lang="en-US" sz="1200">
                        <a:effectLst/>
                      </a:endParaRPr>
                    </a:p>
                  </a:txBody>
                  <a:tcPr marL="41648" marR="41648" marT="41648" marB="41648">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extLst>
                  <a:ext uri="{0D108BD9-81ED-4DB2-BD59-A6C34878D82A}">
                    <a16:rowId xmlns:a16="http://schemas.microsoft.com/office/drawing/2014/main" val="2647556144"/>
                  </a:ext>
                </a:extLst>
              </a:tr>
              <a:tr h="202704">
                <a:tc>
                  <a:txBody>
                    <a:bodyPr/>
                    <a:lstStyle/>
                    <a:p>
                      <a:pPr algn="l" fontAlgn="t"/>
                      <a:r>
                        <a:rPr lang="en-US" sz="1200">
                          <a:effectLst/>
                        </a:rPr>
                        <a:t>%z</a:t>
                      </a:r>
                    </a:p>
                  </a:txBody>
                  <a:tcPr marL="83297" marR="41648" marT="41648" marB="41648">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en-US" sz="1200">
                          <a:effectLst/>
                        </a:rPr>
                        <a:t>UTC offset</a:t>
                      </a:r>
                    </a:p>
                  </a:txBody>
                  <a:tcPr marL="41648" marR="41648" marT="41648" marB="41648">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en-US" sz="1200">
                          <a:effectLst/>
                        </a:rPr>
                        <a:t>+0100</a:t>
                      </a:r>
                    </a:p>
                  </a:txBody>
                  <a:tcPr marL="41648" marR="41648" marT="41648" marB="41648">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endParaRPr lang="en-US" sz="1200">
                        <a:effectLst/>
                      </a:endParaRPr>
                    </a:p>
                  </a:txBody>
                  <a:tcPr marL="41648" marR="41648" marT="41648" marB="41648">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2538617133"/>
                  </a:ext>
                </a:extLst>
              </a:tr>
              <a:tr h="202704">
                <a:tc>
                  <a:txBody>
                    <a:bodyPr/>
                    <a:lstStyle/>
                    <a:p>
                      <a:pPr algn="l" fontAlgn="t"/>
                      <a:r>
                        <a:rPr lang="en-US" sz="1200">
                          <a:effectLst/>
                        </a:rPr>
                        <a:t>%Z</a:t>
                      </a:r>
                    </a:p>
                  </a:txBody>
                  <a:tcPr marL="83297" marR="41648" marT="41648" marB="41648">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7E9EB"/>
                    </a:solidFill>
                  </a:tcPr>
                </a:tc>
                <a:tc>
                  <a:txBody>
                    <a:bodyPr/>
                    <a:lstStyle/>
                    <a:p>
                      <a:pPr algn="l" fontAlgn="t"/>
                      <a:r>
                        <a:rPr lang="en-US" sz="1200">
                          <a:effectLst/>
                        </a:rPr>
                        <a:t>Timezone</a:t>
                      </a:r>
                    </a:p>
                  </a:txBody>
                  <a:tcPr marL="41648" marR="41648" marT="41648" marB="41648">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7E9EB"/>
                    </a:solidFill>
                  </a:tcPr>
                </a:tc>
                <a:tc>
                  <a:txBody>
                    <a:bodyPr/>
                    <a:lstStyle/>
                    <a:p>
                      <a:pPr algn="l" fontAlgn="t"/>
                      <a:r>
                        <a:rPr lang="en-US" sz="1200">
                          <a:effectLst/>
                        </a:rPr>
                        <a:t>CST</a:t>
                      </a:r>
                    </a:p>
                  </a:txBody>
                  <a:tcPr marL="41648" marR="41648" marT="41648" marB="41648">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7E9EB"/>
                    </a:solidFill>
                  </a:tcPr>
                </a:tc>
                <a:tc>
                  <a:txBody>
                    <a:bodyPr/>
                    <a:lstStyle/>
                    <a:p>
                      <a:endParaRPr lang="en-US" sz="1200" dirty="0"/>
                    </a:p>
                  </a:txBody>
                  <a:tcPr marL="49978" marR="49978" marT="24989" marB="24989">
                    <a:lnL w="9525" cap="flat" cmpd="sng" algn="ctr">
                      <a:solidFill>
                        <a:srgbClr val="CCCCCC"/>
                      </a:solidFill>
                      <a:prstDash val="solid"/>
                      <a:round/>
                      <a:headEnd type="none" w="med" len="med"/>
                      <a:tailEnd type="none" w="med" len="med"/>
                    </a:lnL>
                    <a:lnT w="9525" cap="flat" cmpd="sng" algn="ctr">
                      <a:solidFill>
                        <a:srgbClr val="DDDDDD"/>
                      </a:solidFill>
                      <a:prstDash val="solid"/>
                      <a:round/>
                      <a:headEnd type="none" w="med" len="med"/>
                      <a:tailEnd type="none" w="med" len="med"/>
                    </a:lnT>
                  </a:tcPr>
                </a:tc>
                <a:extLst>
                  <a:ext uri="{0D108BD9-81ED-4DB2-BD59-A6C34878D82A}">
                    <a16:rowId xmlns:a16="http://schemas.microsoft.com/office/drawing/2014/main" val="662288792"/>
                  </a:ext>
                </a:extLst>
              </a:tr>
            </a:tbl>
          </a:graphicData>
        </a:graphic>
      </p:graphicFrame>
    </p:spTree>
    <p:extLst>
      <p:ext uri="{BB962C8B-B14F-4D97-AF65-F5344CB8AC3E}">
        <p14:creationId xmlns:p14="http://schemas.microsoft.com/office/powerpoint/2010/main" val="4695997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字版面配置區 14">
            <a:extLst>
              <a:ext uri="{FF2B5EF4-FFF2-40B4-BE49-F238E27FC236}">
                <a16:creationId xmlns:a16="http://schemas.microsoft.com/office/drawing/2014/main" id="{9183AE49-AC60-29FD-7CDA-C549BE52468D}"/>
              </a:ext>
            </a:extLst>
          </p:cNvPr>
          <p:cNvSpPr>
            <a:spLocks noGrp="1"/>
          </p:cNvSpPr>
          <p:nvPr>
            <p:ph type="body" sz="quarter" idx="11"/>
          </p:nvPr>
        </p:nvSpPr>
        <p:spPr/>
        <p:txBody>
          <a:bodyPr/>
          <a:lstStyle/>
          <a:p>
            <a:endParaRPr lang="en-US"/>
          </a:p>
        </p:txBody>
      </p:sp>
      <p:sp>
        <p:nvSpPr>
          <p:cNvPr id="16" name="文字版面配置區 15">
            <a:extLst>
              <a:ext uri="{FF2B5EF4-FFF2-40B4-BE49-F238E27FC236}">
                <a16:creationId xmlns:a16="http://schemas.microsoft.com/office/drawing/2014/main" id="{1B21BFB7-015B-A67A-3204-1CD446EB57AC}"/>
              </a:ext>
            </a:extLst>
          </p:cNvPr>
          <p:cNvSpPr>
            <a:spLocks noGrp="1"/>
          </p:cNvSpPr>
          <p:nvPr>
            <p:ph type="body" sz="quarter" idx="14"/>
          </p:nvPr>
        </p:nvSpPr>
        <p:spPr/>
        <p:txBody>
          <a:bodyPr/>
          <a:lstStyle/>
          <a:p>
            <a:endParaRPr lang="en-US"/>
          </a:p>
        </p:txBody>
      </p:sp>
      <p:sp>
        <p:nvSpPr>
          <p:cNvPr id="4" name="內容版面配置區 3">
            <a:extLst>
              <a:ext uri="{FF2B5EF4-FFF2-40B4-BE49-F238E27FC236}">
                <a16:creationId xmlns:a16="http://schemas.microsoft.com/office/drawing/2014/main" id="{87CBC94E-5114-FC9B-9847-19EA6C59526F}"/>
              </a:ext>
            </a:extLst>
          </p:cNvPr>
          <p:cNvSpPr>
            <a:spLocks noGrp="1"/>
          </p:cNvSpPr>
          <p:nvPr>
            <p:ph idx="1"/>
          </p:nvPr>
        </p:nvSpPr>
        <p:spPr/>
        <p:txBody>
          <a:bodyPr/>
          <a:lstStyle/>
          <a:p>
            <a:r>
              <a:rPr lang="en-US" dirty="0"/>
              <a:t>A Extension for  World </a:t>
            </a:r>
            <a:r>
              <a:rPr lang="en-US" dirty="0" err="1"/>
              <a:t>Timezone</a:t>
            </a:r>
            <a:r>
              <a:rPr lang="en-US" dirty="0"/>
              <a:t> Definitions in Python</a:t>
            </a:r>
          </a:p>
          <a:p>
            <a:pPr lvl="1"/>
            <a:r>
              <a:rPr lang="en-US" dirty="0">
                <a:hlinkClick r:id="rId2"/>
              </a:rPr>
              <a:t>http://pytz.sourceforge.net/</a:t>
            </a:r>
            <a:endParaRPr lang="en-US" dirty="0"/>
          </a:p>
          <a:p>
            <a:pPr lvl="1"/>
            <a:r>
              <a:rPr lang="en-US" dirty="0"/>
              <a:t>For standard datetime  implementation issue, </a:t>
            </a:r>
          </a:p>
          <a:p>
            <a:pPr lvl="2"/>
            <a:r>
              <a:rPr lang="en-US" dirty="0"/>
              <a:t>need extra transformation API, localize() and normalize()</a:t>
            </a:r>
          </a:p>
        </p:txBody>
      </p:sp>
      <p:sp>
        <p:nvSpPr>
          <p:cNvPr id="5" name="內容版面配置區 4">
            <a:extLst>
              <a:ext uri="{FF2B5EF4-FFF2-40B4-BE49-F238E27FC236}">
                <a16:creationId xmlns:a16="http://schemas.microsoft.com/office/drawing/2014/main" id="{E7F4C73F-7432-C6E1-0CB3-07340816B42D}"/>
              </a:ext>
            </a:extLst>
          </p:cNvPr>
          <p:cNvSpPr>
            <a:spLocks noGrp="1"/>
          </p:cNvSpPr>
          <p:nvPr>
            <p:ph idx="13"/>
          </p:nvPr>
        </p:nvSpPr>
        <p:spPr/>
        <p:txBody>
          <a:bodyPr/>
          <a:lstStyle/>
          <a:p>
            <a:r>
              <a:rPr lang="en-US" dirty="0"/>
              <a:t>Exercise: ./test/timezone/pytz-ex.py</a:t>
            </a:r>
          </a:p>
          <a:p>
            <a:pPr lvl="2"/>
            <a:r>
              <a:rPr lang="en-US" dirty="0"/>
              <a:t>ex-1=&gt; Get current Date Time Object</a:t>
            </a:r>
          </a:p>
          <a:p>
            <a:pPr lvl="2"/>
            <a:r>
              <a:rPr lang="en-US" dirty="0"/>
              <a:t>ex-2=&gt; Create Source Time Zone Object</a:t>
            </a:r>
          </a:p>
          <a:p>
            <a:pPr lvl="2"/>
            <a:r>
              <a:rPr lang="en-US" dirty="0"/>
              <a:t>ex-3=&gt; Assign Source Time Zone to Created Date Time Object</a:t>
            </a:r>
          </a:p>
          <a:p>
            <a:pPr lvl="2"/>
            <a:r>
              <a:rPr lang="en-US" dirty="0"/>
              <a:t>ex-4=&gt; Create Target Time Zone Object</a:t>
            </a:r>
          </a:p>
          <a:p>
            <a:pPr lvl="2"/>
            <a:r>
              <a:rPr lang="en-US" dirty="0"/>
              <a:t>ex-5=&gt; Convert Source Time Zone to Target Time Zone</a:t>
            </a:r>
          </a:p>
          <a:p>
            <a:pPr lvl="1"/>
            <a:endParaRPr lang="en-US" dirty="0"/>
          </a:p>
          <a:p>
            <a:endParaRPr lang="en-US" dirty="0"/>
          </a:p>
        </p:txBody>
      </p:sp>
      <p:sp>
        <p:nvSpPr>
          <p:cNvPr id="6" name="標題 5">
            <a:extLst>
              <a:ext uri="{FF2B5EF4-FFF2-40B4-BE49-F238E27FC236}">
                <a16:creationId xmlns:a16="http://schemas.microsoft.com/office/drawing/2014/main" id="{24B87F22-39DA-D26C-3368-15B22EA547AB}"/>
              </a:ext>
            </a:extLst>
          </p:cNvPr>
          <p:cNvSpPr>
            <a:spLocks noGrp="1"/>
          </p:cNvSpPr>
          <p:nvPr>
            <p:ph type="title"/>
          </p:nvPr>
        </p:nvSpPr>
        <p:spPr/>
        <p:txBody>
          <a:bodyPr/>
          <a:lstStyle/>
          <a:p>
            <a:r>
              <a:rPr lang="en-US" dirty="0" err="1"/>
              <a:t>pytz</a:t>
            </a:r>
            <a:endParaRPr lang="en-US" dirty="0"/>
          </a:p>
        </p:txBody>
      </p:sp>
    </p:spTree>
    <p:extLst>
      <p:ext uri="{BB962C8B-B14F-4D97-AF65-F5344CB8AC3E}">
        <p14:creationId xmlns:p14="http://schemas.microsoft.com/office/powerpoint/2010/main" val="34560147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版面配置區 6">
            <a:extLst>
              <a:ext uri="{FF2B5EF4-FFF2-40B4-BE49-F238E27FC236}">
                <a16:creationId xmlns:a16="http://schemas.microsoft.com/office/drawing/2014/main" id="{5DAB40C1-9A35-AF0F-0764-9A4C8C91B8BE}"/>
              </a:ext>
            </a:extLst>
          </p:cNvPr>
          <p:cNvSpPr>
            <a:spLocks noGrp="1"/>
          </p:cNvSpPr>
          <p:nvPr>
            <p:ph type="body" sz="quarter" idx="11"/>
          </p:nvPr>
        </p:nvSpPr>
        <p:spPr/>
        <p:txBody>
          <a:bodyPr/>
          <a:lstStyle/>
          <a:p>
            <a:endParaRPr lang="en-US"/>
          </a:p>
        </p:txBody>
      </p:sp>
      <p:sp>
        <p:nvSpPr>
          <p:cNvPr id="11" name="文字版面配置區 10">
            <a:extLst>
              <a:ext uri="{FF2B5EF4-FFF2-40B4-BE49-F238E27FC236}">
                <a16:creationId xmlns:a16="http://schemas.microsoft.com/office/drawing/2014/main" id="{831FE384-7AD9-794F-DFA0-2BAE42D63B8D}"/>
              </a:ext>
            </a:extLst>
          </p:cNvPr>
          <p:cNvSpPr>
            <a:spLocks noGrp="1"/>
          </p:cNvSpPr>
          <p:nvPr>
            <p:ph type="body" sz="quarter" idx="14"/>
          </p:nvPr>
        </p:nvSpPr>
        <p:spPr>
          <a:xfrm>
            <a:off x="7315200" y="7494234"/>
            <a:ext cx="6583680" cy="457200"/>
          </a:xfrm>
        </p:spPr>
        <p:txBody>
          <a:bodyPr/>
          <a:lstStyle/>
          <a:p>
            <a:r>
              <a:rPr lang="en-US" dirty="0">
                <a:hlinkClick r:id="rId2"/>
              </a:rPr>
              <a:t>https://pendulum.eustace.io/docs/</a:t>
            </a:r>
            <a:br>
              <a:rPr lang="en-US" dirty="0"/>
            </a:br>
            <a:r>
              <a:rPr lang="en-US" dirty="0">
                <a:hlinkClick r:id="rId3"/>
              </a:rPr>
              <a:t>https://iter01.com/616005.html</a:t>
            </a:r>
            <a:endParaRPr lang="en-US" dirty="0"/>
          </a:p>
          <a:p>
            <a:r>
              <a:rPr lang="en-US" dirty="0">
                <a:hlinkClick r:id="rId4"/>
              </a:rPr>
              <a:t>https://towardsdatascience.com/pendulum-one-of-the-most-useful-python-libraries-you-have-ever-seen-e2ecc365c8c0</a:t>
            </a:r>
            <a:endParaRPr lang="en-US" dirty="0"/>
          </a:p>
        </p:txBody>
      </p:sp>
      <p:sp>
        <p:nvSpPr>
          <p:cNvPr id="8" name="內容版面配置區 7">
            <a:extLst>
              <a:ext uri="{FF2B5EF4-FFF2-40B4-BE49-F238E27FC236}">
                <a16:creationId xmlns:a16="http://schemas.microsoft.com/office/drawing/2014/main" id="{BC712F2E-8C48-9209-5109-29C410CD3543}"/>
              </a:ext>
            </a:extLst>
          </p:cNvPr>
          <p:cNvSpPr>
            <a:spLocks noGrp="1"/>
          </p:cNvSpPr>
          <p:nvPr>
            <p:ph idx="1"/>
          </p:nvPr>
        </p:nvSpPr>
        <p:spPr/>
        <p:txBody>
          <a:bodyPr/>
          <a:lstStyle/>
          <a:p>
            <a:r>
              <a:rPr lang="en-US" dirty="0"/>
              <a:t>Pendulum is a Python package to ease datetimes manipulation.</a:t>
            </a:r>
          </a:p>
          <a:p>
            <a:pPr lvl="1"/>
            <a:r>
              <a:rPr lang="en-US" dirty="0"/>
              <a:t>It provides classes that are drop-in replacements for the native ones </a:t>
            </a:r>
          </a:p>
          <a:p>
            <a:pPr lvl="1"/>
            <a:r>
              <a:rPr lang="en-US" dirty="0"/>
              <a:t>Q: why .</a:t>
            </a:r>
            <a:r>
              <a:rPr lang="en-US" dirty="0" err="1"/>
              <a:t>astimezone</a:t>
            </a:r>
            <a:r>
              <a:rPr lang="en-US" dirty="0"/>
              <a:t>(str) not work after Airflow 2.0?</a:t>
            </a:r>
          </a:p>
        </p:txBody>
      </p:sp>
      <p:sp>
        <p:nvSpPr>
          <p:cNvPr id="10" name="內容版面配置區 9">
            <a:extLst>
              <a:ext uri="{FF2B5EF4-FFF2-40B4-BE49-F238E27FC236}">
                <a16:creationId xmlns:a16="http://schemas.microsoft.com/office/drawing/2014/main" id="{1F2433C3-F98C-4F3D-AE88-C4D34E4F2AC7}"/>
              </a:ext>
            </a:extLst>
          </p:cNvPr>
          <p:cNvSpPr>
            <a:spLocks noGrp="1"/>
          </p:cNvSpPr>
          <p:nvPr>
            <p:ph idx="13"/>
          </p:nvPr>
        </p:nvSpPr>
        <p:spPr/>
        <p:txBody>
          <a:bodyPr/>
          <a:lstStyle/>
          <a:p>
            <a:pPr lvl="1"/>
            <a:r>
              <a:rPr lang="en-US" dirty="0"/>
              <a:t>Exercise: ./test/timezone/pendulum-ex.py</a:t>
            </a:r>
          </a:p>
          <a:p>
            <a:pPr lvl="2"/>
            <a:r>
              <a:rPr lang="en-US" dirty="0"/>
              <a:t>ex-1=&gt; Drop-In Replacement to datetime</a:t>
            </a:r>
          </a:p>
          <a:p>
            <a:pPr lvl="2"/>
            <a:r>
              <a:rPr lang="en-US" dirty="0"/>
              <a:t>ex-2=&gt; </a:t>
            </a:r>
            <a:r>
              <a:rPr lang="en-US" dirty="0" err="1"/>
              <a:t>Timezones</a:t>
            </a:r>
            <a:endParaRPr lang="en-US" dirty="0"/>
          </a:p>
          <a:p>
            <a:pPr lvl="2"/>
            <a:r>
              <a:rPr lang="en-US" dirty="0"/>
              <a:t>ex-3=&gt; </a:t>
            </a:r>
            <a:r>
              <a:rPr lang="en-US" dirty="0" err="1"/>
              <a:t>Timezones</a:t>
            </a:r>
            <a:r>
              <a:rPr lang="en-US" dirty="0"/>
              <a:t>, compare with diff TZ</a:t>
            </a:r>
          </a:p>
          <a:p>
            <a:pPr lvl="2"/>
            <a:r>
              <a:rPr lang="en-US" dirty="0"/>
              <a:t>ex-4=&gt; Datetime Parsing</a:t>
            </a:r>
          </a:p>
          <a:p>
            <a:pPr lvl="2"/>
            <a:r>
              <a:rPr lang="en-US" dirty="0"/>
              <a:t>ex-5=&gt; String Formatting</a:t>
            </a:r>
          </a:p>
          <a:p>
            <a:pPr lvl="2"/>
            <a:r>
              <a:rPr lang="en-US" dirty="0"/>
              <a:t>ex-6=&gt; Human Readability</a:t>
            </a:r>
          </a:p>
          <a:p>
            <a:pPr lvl="2"/>
            <a:r>
              <a:rPr lang="en-US" dirty="0"/>
              <a:t>ex-7=&gt; Find Relative Datetime-</a:t>
            </a:r>
            <a:r>
              <a:rPr lang="en-US" dirty="0" err="1"/>
              <a:t>relativedelta</a:t>
            </a:r>
            <a:endParaRPr lang="en-US" dirty="0"/>
          </a:p>
          <a:p>
            <a:pPr lvl="2"/>
            <a:r>
              <a:rPr lang="en-US" dirty="0"/>
              <a:t>ex-8=&gt; Find Relative Datetime-</a:t>
            </a:r>
            <a:r>
              <a:rPr lang="en-US" dirty="0" err="1"/>
              <a:t>timedelta</a:t>
            </a:r>
            <a:endParaRPr lang="en-US" dirty="0"/>
          </a:p>
          <a:p>
            <a:pPr lvl="2"/>
            <a:r>
              <a:rPr lang="en-US" dirty="0"/>
              <a:t>ex-9=&gt; Find Relative Datetime-</a:t>
            </a:r>
            <a:r>
              <a:rPr lang="en-US" dirty="0" err="1"/>
              <a:t>timedelt</a:t>
            </a:r>
            <a:endParaRPr lang="en-US" dirty="0"/>
          </a:p>
          <a:p>
            <a:endParaRPr lang="en-US" dirty="0"/>
          </a:p>
          <a:p>
            <a:endParaRPr lang="en-US" dirty="0"/>
          </a:p>
        </p:txBody>
      </p:sp>
      <p:sp>
        <p:nvSpPr>
          <p:cNvPr id="6" name="標題 5">
            <a:extLst>
              <a:ext uri="{FF2B5EF4-FFF2-40B4-BE49-F238E27FC236}">
                <a16:creationId xmlns:a16="http://schemas.microsoft.com/office/drawing/2014/main" id="{F41C8DFD-DDD7-2141-7FFA-A0B4F1DD9216}"/>
              </a:ext>
            </a:extLst>
          </p:cNvPr>
          <p:cNvSpPr>
            <a:spLocks noGrp="1"/>
          </p:cNvSpPr>
          <p:nvPr>
            <p:ph type="title"/>
          </p:nvPr>
        </p:nvSpPr>
        <p:spPr/>
        <p:txBody>
          <a:bodyPr/>
          <a:lstStyle/>
          <a:p>
            <a:r>
              <a:rPr lang="en-US" dirty="0"/>
              <a:t>Pendulum</a:t>
            </a:r>
          </a:p>
        </p:txBody>
      </p:sp>
      <p:pic>
        <p:nvPicPr>
          <p:cNvPr id="1026" name="Picture 2" descr="python中時間處理標準庫DateTime加強版庫：pendulum">
            <a:extLst>
              <a:ext uri="{FF2B5EF4-FFF2-40B4-BE49-F238E27FC236}">
                <a16:creationId xmlns:a16="http://schemas.microsoft.com/office/drawing/2014/main" id="{F9EE713A-CFFF-3110-27E0-7AEF2ED103F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1520" y="4097383"/>
            <a:ext cx="5669280" cy="39737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62842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762116CD-D7AF-A04F-543A-1249F56AD5E5}"/>
              </a:ext>
            </a:extLst>
          </p:cNvPr>
          <p:cNvSpPr/>
          <p:nvPr/>
        </p:nvSpPr>
        <p:spPr>
          <a:xfrm>
            <a:off x="365760" y="3886200"/>
            <a:ext cx="6263640" cy="548640"/>
          </a:xfrm>
          <a:prstGeom prst="rect">
            <a:avLst/>
          </a:prstGeom>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en-US" sz="2000" dirty="0">
              <a:latin typeface="IBM Plex Sans" panose="020B0503050000000000" pitchFamily="34" charset="0"/>
            </a:endParaRPr>
          </a:p>
        </p:txBody>
      </p:sp>
      <p:sp>
        <p:nvSpPr>
          <p:cNvPr id="2" name="標題 1">
            <a:extLst>
              <a:ext uri="{FF2B5EF4-FFF2-40B4-BE49-F238E27FC236}">
                <a16:creationId xmlns:a16="http://schemas.microsoft.com/office/drawing/2014/main" id="{5FA8410A-B6BF-61D8-64C6-CE752AB83072}"/>
              </a:ext>
            </a:extLst>
          </p:cNvPr>
          <p:cNvSpPr>
            <a:spLocks noGrp="1"/>
          </p:cNvSpPr>
          <p:nvPr>
            <p:ph type="title"/>
          </p:nvPr>
        </p:nvSpPr>
        <p:spPr/>
        <p:txBody>
          <a:bodyPr/>
          <a:lstStyle/>
          <a:p>
            <a:r>
              <a:rPr lang="en-US" dirty="0"/>
              <a:t>Agenda</a:t>
            </a:r>
            <a:r>
              <a:rPr lang="en-US" altLang="zh-TW" dirty="0"/>
              <a:t> – Architecture: Scheduler: </a:t>
            </a:r>
            <a:r>
              <a:rPr lang="en-US" altLang="zh-TW" dirty="0" err="1"/>
              <a:t>Timezone</a:t>
            </a:r>
            <a:endParaRPr lang="en-US" dirty="0"/>
          </a:p>
        </p:txBody>
      </p:sp>
      <p:sp>
        <p:nvSpPr>
          <p:cNvPr id="3" name="內容版面配置區 2">
            <a:extLst>
              <a:ext uri="{FF2B5EF4-FFF2-40B4-BE49-F238E27FC236}">
                <a16:creationId xmlns:a16="http://schemas.microsoft.com/office/drawing/2014/main" id="{B22EF31C-38BA-9D62-FE90-B5462C21A4A8}"/>
              </a:ext>
            </a:extLst>
          </p:cNvPr>
          <p:cNvSpPr>
            <a:spLocks noGrp="1"/>
          </p:cNvSpPr>
          <p:nvPr>
            <p:ph idx="1"/>
          </p:nvPr>
        </p:nvSpPr>
        <p:spPr/>
        <p:txBody>
          <a:bodyPr>
            <a:normAutofit/>
          </a:bodyPr>
          <a:lstStyle/>
          <a:p>
            <a:pPr marL="342900" indent="-342900">
              <a:buFont typeface="Arial" panose="020B0604020202020204" pitchFamily="34" charset="0"/>
              <a:buChar char="•"/>
            </a:pPr>
            <a:r>
              <a:rPr lang="en-US" sz="2800" dirty="0"/>
              <a:t>Background</a:t>
            </a:r>
          </a:p>
          <a:p>
            <a:pPr marL="342900" indent="-342900">
              <a:buFont typeface="Arial" panose="020B0604020202020204" pitchFamily="34" charset="0"/>
              <a:buChar char="•"/>
            </a:pPr>
            <a:r>
              <a:rPr lang="en-US" sz="2800" dirty="0"/>
              <a:t>Time zone introduction</a:t>
            </a:r>
          </a:p>
          <a:p>
            <a:pPr marL="342900" indent="-342900">
              <a:buFont typeface="Arial" panose="020B0604020202020204" pitchFamily="34" charset="0"/>
              <a:buChar char="•"/>
            </a:pPr>
            <a:r>
              <a:rPr lang="en-US" sz="2800" dirty="0"/>
              <a:t>Time zone in computer system</a:t>
            </a:r>
          </a:p>
          <a:p>
            <a:pPr marL="342900" indent="-342900">
              <a:buFont typeface="Arial" panose="020B0604020202020204" pitchFamily="34" charset="0"/>
              <a:buChar char="•"/>
            </a:pPr>
            <a:r>
              <a:rPr lang="en-US" sz="2800" dirty="0"/>
              <a:t>Time zone in Python </a:t>
            </a:r>
          </a:p>
          <a:p>
            <a:pPr marL="342900" indent="-342900">
              <a:buFont typeface="Arial" panose="020B0604020202020204" pitchFamily="34" charset="0"/>
              <a:buChar char="•"/>
            </a:pPr>
            <a:r>
              <a:rPr lang="en-US" sz="2800" dirty="0"/>
              <a:t>Time zone in Airflow</a:t>
            </a:r>
          </a:p>
          <a:p>
            <a:pPr marL="342900" indent="-342900">
              <a:buFont typeface="Arial" panose="020B0604020202020204" pitchFamily="34" charset="0"/>
              <a:buChar char="•"/>
            </a:pPr>
            <a:r>
              <a:rPr lang="en-US" sz="2800" dirty="0"/>
              <a:t>Time zone special issue</a:t>
            </a:r>
          </a:p>
          <a:p>
            <a:pPr marL="342900" indent="-342900">
              <a:buFont typeface="Arial" panose="020B0604020202020204" pitchFamily="34" charset="0"/>
              <a:buChar char="•"/>
            </a:pPr>
            <a:r>
              <a:rPr lang="en-US" sz="2800" dirty="0"/>
              <a:t>Q&amp;A</a:t>
            </a:r>
          </a:p>
          <a:p>
            <a:endParaRPr lang="en-US" sz="2800" dirty="0"/>
          </a:p>
          <a:p>
            <a:pPr marL="342900" indent="-342900">
              <a:buFont typeface="Arial" panose="020B0604020202020204" pitchFamily="34" charset="0"/>
              <a:buChar char="•"/>
            </a:pPr>
            <a:endParaRPr lang="en-US" sz="2800" dirty="0"/>
          </a:p>
        </p:txBody>
      </p:sp>
    </p:spTree>
    <p:extLst>
      <p:ext uri="{BB962C8B-B14F-4D97-AF65-F5344CB8AC3E}">
        <p14:creationId xmlns:p14="http://schemas.microsoft.com/office/powerpoint/2010/main" val="29251123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C8F99E9-6C3B-9546-2FA7-2A25C74BEEAC}"/>
              </a:ext>
            </a:extLst>
          </p:cNvPr>
          <p:cNvSpPr>
            <a:spLocks noGrp="1"/>
          </p:cNvSpPr>
          <p:nvPr>
            <p:ph type="title"/>
          </p:nvPr>
        </p:nvSpPr>
        <p:spPr/>
        <p:txBody>
          <a:bodyPr/>
          <a:lstStyle/>
          <a:p>
            <a:r>
              <a:rPr lang="en-US" dirty="0"/>
              <a:t>Time zone in Airflow</a:t>
            </a:r>
          </a:p>
        </p:txBody>
      </p:sp>
      <p:sp>
        <p:nvSpPr>
          <p:cNvPr id="3" name="內容版面配置區 2">
            <a:extLst>
              <a:ext uri="{FF2B5EF4-FFF2-40B4-BE49-F238E27FC236}">
                <a16:creationId xmlns:a16="http://schemas.microsoft.com/office/drawing/2014/main" id="{4F5560B2-9FDF-2E1B-34E8-29D4504CA711}"/>
              </a:ext>
            </a:extLst>
          </p:cNvPr>
          <p:cNvSpPr>
            <a:spLocks noGrp="1"/>
          </p:cNvSpPr>
          <p:nvPr>
            <p:ph idx="1"/>
          </p:nvPr>
        </p:nvSpPr>
        <p:spPr/>
        <p:txBody>
          <a:bodyPr/>
          <a:lstStyle/>
          <a:p>
            <a:r>
              <a:rPr lang="en-US" dirty="0"/>
              <a:t>Airflow background</a:t>
            </a:r>
          </a:p>
          <a:p>
            <a:r>
              <a:rPr lang="en-US" dirty="0"/>
              <a:t>User Interface</a:t>
            </a:r>
          </a:p>
          <a:p>
            <a:r>
              <a:rPr lang="en-US" dirty="0"/>
              <a:t>Default time zone</a:t>
            </a:r>
          </a:p>
          <a:p>
            <a:r>
              <a:rPr lang="en-US" dirty="0"/>
              <a:t>Time zone aware DAGs</a:t>
            </a:r>
          </a:p>
          <a:p>
            <a:r>
              <a:rPr lang="en-US" dirty="0"/>
              <a:t>Variable/ Jinja Templating  / Macro</a:t>
            </a:r>
          </a:p>
          <a:p>
            <a:r>
              <a:rPr lang="en-US" dirty="0"/>
              <a:t>SQLG planner - </a:t>
            </a:r>
            <a:r>
              <a:rPr lang="en-US" dirty="0" err="1"/>
              <a:t>xsl</a:t>
            </a:r>
            <a:endParaRPr lang="en-US" dirty="0"/>
          </a:p>
        </p:txBody>
      </p:sp>
      <p:sp>
        <p:nvSpPr>
          <p:cNvPr id="9" name="文字方塊 8">
            <a:extLst>
              <a:ext uri="{FF2B5EF4-FFF2-40B4-BE49-F238E27FC236}">
                <a16:creationId xmlns:a16="http://schemas.microsoft.com/office/drawing/2014/main" id="{845985CC-8AAC-4B33-95EA-B7707E6C055D}"/>
              </a:ext>
            </a:extLst>
          </p:cNvPr>
          <p:cNvSpPr txBox="1"/>
          <p:nvPr/>
        </p:nvSpPr>
        <p:spPr>
          <a:xfrm>
            <a:off x="441960" y="7256228"/>
            <a:ext cx="11191240" cy="424732"/>
          </a:xfrm>
          <a:prstGeom prst="rect">
            <a:avLst/>
          </a:prstGeom>
          <a:noFill/>
        </p:spPr>
        <p:txBody>
          <a:bodyPr wrap="square">
            <a:spAutoFit/>
          </a:bodyPr>
          <a:lstStyle/>
          <a:p>
            <a:r>
              <a:rPr lang="en-US" dirty="0"/>
              <a:t>https://airflow.apache.org/docs/apache-airflow/stable/timezone.html</a:t>
            </a:r>
          </a:p>
        </p:txBody>
      </p:sp>
    </p:spTree>
    <p:extLst>
      <p:ext uri="{BB962C8B-B14F-4D97-AF65-F5344CB8AC3E}">
        <p14:creationId xmlns:p14="http://schemas.microsoft.com/office/powerpoint/2010/main" val="96445718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版面配置區 2">
            <a:extLst>
              <a:ext uri="{FF2B5EF4-FFF2-40B4-BE49-F238E27FC236}">
                <a16:creationId xmlns:a16="http://schemas.microsoft.com/office/drawing/2014/main" id="{53D5DE82-EB7E-96D5-E1FD-454446EB60D9}"/>
              </a:ext>
            </a:extLst>
          </p:cNvPr>
          <p:cNvSpPr>
            <a:spLocks noGrp="1"/>
          </p:cNvSpPr>
          <p:nvPr>
            <p:ph type="body" sz="quarter" idx="11"/>
          </p:nvPr>
        </p:nvSpPr>
        <p:spPr/>
        <p:txBody>
          <a:bodyPr/>
          <a:lstStyle/>
          <a:p>
            <a:endParaRPr lang="en-US"/>
          </a:p>
        </p:txBody>
      </p:sp>
      <p:sp>
        <p:nvSpPr>
          <p:cNvPr id="4" name="文字版面配置區 3">
            <a:extLst>
              <a:ext uri="{FF2B5EF4-FFF2-40B4-BE49-F238E27FC236}">
                <a16:creationId xmlns:a16="http://schemas.microsoft.com/office/drawing/2014/main" id="{7434EFE2-EFB1-4E86-0610-75E7378AC3CE}"/>
              </a:ext>
            </a:extLst>
          </p:cNvPr>
          <p:cNvSpPr>
            <a:spLocks noGrp="1"/>
          </p:cNvSpPr>
          <p:nvPr>
            <p:ph type="body" sz="quarter" idx="14"/>
          </p:nvPr>
        </p:nvSpPr>
        <p:spPr/>
        <p:txBody>
          <a:bodyPr/>
          <a:lstStyle/>
          <a:p>
            <a:endParaRPr lang="en-US"/>
          </a:p>
        </p:txBody>
      </p:sp>
      <p:sp>
        <p:nvSpPr>
          <p:cNvPr id="5" name="Content Placeholder 4">
            <a:extLst>
              <a:ext uri="{FF2B5EF4-FFF2-40B4-BE49-F238E27FC236}">
                <a16:creationId xmlns:a16="http://schemas.microsoft.com/office/drawing/2014/main" id="{3D8957B9-7B30-47AD-95B2-CE9A2535EFE1}"/>
              </a:ext>
            </a:extLst>
          </p:cNvPr>
          <p:cNvSpPr>
            <a:spLocks noGrp="1"/>
          </p:cNvSpPr>
          <p:nvPr>
            <p:ph idx="1"/>
          </p:nvPr>
        </p:nvSpPr>
        <p:spPr/>
        <p:txBody>
          <a:bodyPr>
            <a:normAutofit/>
          </a:bodyPr>
          <a:lstStyle/>
          <a:p>
            <a:r>
              <a:rPr lang="en-US" altLang="zh-TW" b="1" dirty="0"/>
              <a:t>Metadata Database</a:t>
            </a:r>
            <a:r>
              <a:rPr lang="en-US" altLang="zh-TW" dirty="0"/>
              <a:t>: </a:t>
            </a:r>
          </a:p>
          <a:p>
            <a:pPr lvl="1"/>
            <a:r>
              <a:rPr lang="en-US" altLang="zh-TW" dirty="0"/>
              <a:t>It stores information regarding the state of tasks</a:t>
            </a:r>
          </a:p>
          <a:p>
            <a:r>
              <a:rPr lang="en-US" altLang="zh-TW" b="1" dirty="0"/>
              <a:t>Scheduler</a:t>
            </a:r>
            <a:r>
              <a:rPr lang="en-US" altLang="zh-TW" dirty="0"/>
              <a:t>: </a:t>
            </a:r>
          </a:p>
          <a:p>
            <a:pPr lvl="1"/>
            <a:r>
              <a:rPr lang="en-US" altLang="zh-TW" dirty="0"/>
              <a:t>A process that uses DAG definitions in conjunction with the state of tasks in the metadata database to decide which tasks need to be executed.</a:t>
            </a:r>
          </a:p>
          <a:p>
            <a:r>
              <a:rPr lang="en-US" altLang="zh-TW" b="1" dirty="0"/>
              <a:t>Executor</a:t>
            </a:r>
            <a:r>
              <a:rPr lang="en-US" altLang="zh-TW" dirty="0"/>
              <a:t>: </a:t>
            </a:r>
          </a:p>
          <a:p>
            <a:pPr lvl="1"/>
            <a:r>
              <a:rPr lang="en-US" altLang="zh-TW" dirty="0"/>
              <a:t>The Executor is a message queuing process that is tightly bound to the Scheduler and determines the worker processes that actually execute each scheduled task. </a:t>
            </a:r>
          </a:p>
          <a:p>
            <a:r>
              <a:rPr lang="en-US" altLang="zh-TW" b="1" dirty="0"/>
              <a:t>Workers</a:t>
            </a:r>
            <a:r>
              <a:rPr lang="en-US" altLang="zh-TW" dirty="0"/>
              <a:t>: </a:t>
            </a:r>
          </a:p>
          <a:p>
            <a:pPr lvl="1"/>
            <a:r>
              <a:rPr lang="en-US" altLang="zh-TW" dirty="0"/>
              <a:t>These are the processes that actually execute the logic of tasks</a:t>
            </a:r>
            <a:endParaRPr lang="zh-TW" altLang="en-US" dirty="0"/>
          </a:p>
        </p:txBody>
      </p:sp>
      <p:pic>
        <p:nvPicPr>
          <p:cNvPr id="9" name="Picture 4" descr="https://cdn-images-1.medium.com/max/1100/1*czjWSmrjiRY1goA0emv7IA.png">
            <a:extLst>
              <a:ext uri="{FF2B5EF4-FFF2-40B4-BE49-F238E27FC236}">
                <a16:creationId xmlns:a16="http://schemas.microsoft.com/office/drawing/2014/main" id="{0E0CD159-0271-4EE9-8485-A8B1B35BEE8F}"/>
              </a:ext>
            </a:extLst>
          </p:cNvPr>
          <p:cNvPicPr>
            <a:picLocks noGrp="1" noChangeAspect="1" noChangeArrowheads="1"/>
          </p:cNvPicPr>
          <p:nvPr>
            <p:ph idx="13"/>
          </p:nvPr>
        </p:nvPicPr>
        <p:blipFill rotWithShape="1">
          <a:blip r:embed="rId2">
            <a:extLst>
              <a:ext uri="{28A0092B-C50C-407E-A947-70E740481C1C}">
                <a14:useLocalDpi xmlns:a14="http://schemas.microsoft.com/office/drawing/2010/main" val="0"/>
              </a:ext>
            </a:extLst>
          </a:blip>
          <a:stretch/>
        </p:blipFill>
        <p:spPr bwMode="auto">
          <a:xfrm>
            <a:off x="7589838" y="2172653"/>
            <a:ext cx="6583362" cy="502729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2477DB4-B395-405D-A568-6B6070B2C213}"/>
              </a:ext>
            </a:extLst>
          </p:cNvPr>
          <p:cNvSpPr>
            <a:spLocks noGrp="1"/>
          </p:cNvSpPr>
          <p:nvPr>
            <p:ph type="title"/>
          </p:nvPr>
        </p:nvSpPr>
        <p:spPr/>
        <p:txBody>
          <a:bodyPr/>
          <a:lstStyle/>
          <a:p>
            <a:r>
              <a:rPr lang="en-US" dirty="0"/>
              <a:t>Background</a:t>
            </a:r>
            <a:br>
              <a:rPr lang="en-US" dirty="0"/>
            </a:br>
            <a:r>
              <a:rPr lang="en-US" dirty="0"/>
              <a:t>- </a:t>
            </a:r>
            <a:r>
              <a:rPr lang="en-US" altLang="zh-TW" dirty="0"/>
              <a:t>Architecture</a:t>
            </a:r>
            <a:endParaRPr lang="zh-TW" altLang="en-US" dirty="0"/>
          </a:p>
        </p:txBody>
      </p:sp>
    </p:spTree>
    <p:extLst>
      <p:ext uri="{BB962C8B-B14F-4D97-AF65-F5344CB8AC3E}">
        <p14:creationId xmlns:p14="http://schemas.microsoft.com/office/powerpoint/2010/main" val="23720300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762116CD-D7AF-A04F-543A-1249F56AD5E5}"/>
              </a:ext>
            </a:extLst>
          </p:cNvPr>
          <p:cNvSpPr/>
          <p:nvPr/>
        </p:nvSpPr>
        <p:spPr>
          <a:xfrm>
            <a:off x="365760" y="1783080"/>
            <a:ext cx="6263640" cy="548640"/>
          </a:xfrm>
          <a:prstGeom prst="rect">
            <a:avLst/>
          </a:prstGeom>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en-US" sz="2000" dirty="0">
              <a:latin typeface="IBM Plex Sans" panose="020B0503050000000000" pitchFamily="34" charset="0"/>
            </a:endParaRPr>
          </a:p>
        </p:txBody>
      </p:sp>
      <p:sp>
        <p:nvSpPr>
          <p:cNvPr id="2" name="標題 1">
            <a:extLst>
              <a:ext uri="{FF2B5EF4-FFF2-40B4-BE49-F238E27FC236}">
                <a16:creationId xmlns:a16="http://schemas.microsoft.com/office/drawing/2014/main" id="{5FA8410A-B6BF-61D8-64C6-CE752AB83072}"/>
              </a:ext>
            </a:extLst>
          </p:cNvPr>
          <p:cNvSpPr>
            <a:spLocks noGrp="1"/>
          </p:cNvSpPr>
          <p:nvPr>
            <p:ph type="title"/>
          </p:nvPr>
        </p:nvSpPr>
        <p:spPr/>
        <p:txBody>
          <a:bodyPr/>
          <a:lstStyle/>
          <a:p>
            <a:r>
              <a:rPr lang="en-US" dirty="0"/>
              <a:t>Agenda</a:t>
            </a:r>
            <a:r>
              <a:rPr lang="en-US" altLang="zh-TW" dirty="0"/>
              <a:t> – Architecture: Scheduler: </a:t>
            </a:r>
            <a:r>
              <a:rPr lang="en-US" altLang="zh-TW" dirty="0" err="1"/>
              <a:t>Timezone</a:t>
            </a:r>
            <a:endParaRPr lang="en-US" dirty="0"/>
          </a:p>
        </p:txBody>
      </p:sp>
      <p:sp>
        <p:nvSpPr>
          <p:cNvPr id="3" name="內容版面配置區 2">
            <a:extLst>
              <a:ext uri="{FF2B5EF4-FFF2-40B4-BE49-F238E27FC236}">
                <a16:creationId xmlns:a16="http://schemas.microsoft.com/office/drawing/2014/main" id="{B22EF31C-38BA-9D62-FE90-B5462C21A4A8}"/>
              </a:ext>
            </a:extLst>
          </p:cNvPr>
          <p:cNvSpPr>
            <a:spLocks noGrp="1"/>
          </p:cNvSpPr>
          <p:nvPr>
            <p:ph idx="1"/>
          </p:nvPr>
        </p:nvSpPr>
        <p:spPr/>
        <p:txBody>
          <a:bodyPr>
            <a:normAutofit/>
          </a:bodyPr>
          <a:lstStyle/>
          <a:p>
            <a:pPr marL="342900" indent="-342900">
              <a:buFont typeface="Arial" panose="020B0604020202020204" pitchFamily="34" charset="0"/>
              <a:buChar char="•"/>
            </a:pPr>
            <a:r>
              <a:rPr lang="en-US" sz="2800" dirty="0"/>
              <a:t>Background</a:t>
            </a:r>
          </a:p>
          <a:p>
            <a:pPr marL="342900" indent="-342900">
              <a:buFont typeface="Arial" panose="020B0604020202020204" pitchFamily="34" charset="0"/>
              <a:buChar char="•"/>
            </a:pPr>
            <a:r>
              <a:rPr lang="en-US" sz="2800" dirty="0"/>
              <a:t>Time zone introduction</a:t>
            </a:r>
          </a:p>
          <a:p>
            <a:pPr marL="342900" indent="-342900">
              <a:buFont typeface="Arial" panose="020B0604020202020204" pitchFamily="34" charset="0"/>
              <a:buChar char="•"/>
            </a:pPr>
            <a:r>
              <a:rPr lang="en-US" sz="2800" dirty="0"/>
              <a:t>Time zone in computer system</a:t>
            </a:r>
          </a:p>
          <a:p>
            <a:pPr marL="342900" indent="-342900">
              <a:buFont typeface="Arial" panose="020B0604020202020204" pitchFamily="34" charset="0"/>
              <a:buChar char="•"/>
            </a:pPr>
            <a:r>
              <a:rPr lang="en-US" sz="2800" dirty="0"/>
              <a:t>Time zone in Python </a:t>
            </a:r>
          </a:p>
          <a:p>
            <a:pPr marL="342900" indent="-342900">
              <a:buFont typeface="Arial" panose="020B0604020202020204" pitchFamily="34" charset="0"/>
              <a:buChar char="•"/>
            </a:pPr>
            <a:r>
              <a:rPr lang="en-US" sz="2800" dirty="0"/>
              <a:t>Time zone in Airflow</a:t>
            </a:r>
          </a:p>
          <a:p>
            <a:pPr marL="342900" indent="-342900">
              <a:buFont typeface="Arial" panose="020B0604020202020204" pitchFamily="34" charset="0"/>
              <a:buChar char="•"/>
            </a:pPr>
            <a:r>
              <a:rPr lang="en-US" sz="2800" dirty="0"/>
              <a:t>Time zone special issue</a:t>
            </a:r>
          </a:p>
          <a:p>
            <a:pPr marL="342900" indent="-342900">
              <a:buFont typeface="Arial" panose="020B0604020202020204" pitchFamily="34" charset="0"/>
              <a:buChar char="•"/>
            </a:pPr>
            <a:r>
              <a:rPr lang="en-US" sz="2800" dirty="0"/>
              <a:t>Q&amp;A</a:t>
            </a:r>
          </a:p>
          <a:p>
            <a:endParaRPr lang="en-US" sz="2800" dirty="0"/>
          </a:p>
          <a:p>
            <a:pPr marL="342900" indent="-342900">
              <a:buFont typeface="Arial" panose="020B0604020202020204" pitchFamily="34" charset="0"/>
              <a:buChar char="•"/>
            </a:pPr>
            <a:endParaRPr lang="en-US" sz="2800" dirty="0"/>
          </a:p>
        </p:txBody>
      </p:sp>
    </p:spTree>
    <p:extLst>
      <p:ext uri="{BB962C8B-B14F-4D97-AF65-F5344CB8AC3E}">
        <p14:creationId xmlns:p14="http://schemas.microsoft.com/office/powerpoint/2010/main" val="20533432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字版面配置區 13">
            <a:extLst>
              <a:ext uri="{FF2B5EF4-FFF2-40B4-BE49-F238E27FC236}">
                <a16:creationId xmlns:a16="http://schemas.microsoft.com/office/drawing/2014/main" id="{FE14F718-984A-8051-FF22-F394A4AD947E}"/>
              </a:ext>
            </a:extLst>
          </p:cNvPr>
          <p:cNvSpPr>
            <a:spLocks noGrp="1"/>
          </p:cNvSpPr>
          <p:nvPr>
            <p:ph type="body" sz="quarter" idx="11"/>
          </p:nvPr>
        </p:nvSpPr>
        <p:spPr/>
        <p:txBody>
          <a:bodyPr/>
          <a:lstStyle/>
          <a:p>
            <a:endParaRPr lang="en-US"/>
          </a:p>
        </p:txBody>
      </p:sp>
      <p:sp>
        <p:nvSpPr>
          <p:cNvPr id="4" name="文字版面配置區 3">
            <a:extLst>
              <a:ext uri="{FF2B5EF4-FFF2-40B4-BE49-F238E27FC236}">
                <a16:creationId xmlns:a16="http://schemas.microsoft.com/office/drawing/2014/main" id="{A75ED421-278E-4BA3-961B-A3177444A51A}"/>
              </a:ext>
            </a:extLst>
          </p:cNvPr>
          <p:cNvSpPr>
            <a:spLocks noGrp="1"/>
          </p:cNvSpPr>
          <p:nvPr>
            <p:ph type="body" sz="quarter" idx="14"/>
          </p:nvPr>
        </p:nvSpPr>
        <p:spPr>
          <a:xfrm>
            <a:off x="457200" y="7342632"/>
            <a:ext cx="8869680" cy="457200"/>
          </a:xfrm>
        </p:spPr>
        <p:txBody>
          <a:bodyPr/>
          <a:lstStyle/>
          <a:p>
            <a:r>
              <a:rPr lang="en-US" sz="1100" dirty="0">
                <a:hlinkClick r:id="" action="ppaction://noaction"/>
              </a:rPr>
              <a:t>https://martinfowler.com/articles/dipInTheWild.html </a:t>
            </a:r>
          </a:p>
          <a:p>
            <a:r>
              <a:rPr lang="en-US" sz="1100" dirty="0">
                <a:hlinkClick r:id="" action="ppaction://noaction"/>
              </a:rPr>
              <a:t>https://medium.com/lumiata/the-dependency-inversion-principle-an-application-in-airflow-pipelines-8f8ffbd2d274</a:t>
            </a:r>
            <a:br>
              <a:rPr lang="en-US" sz="1100" dirty="0"/>
            </a:br>
            <a:r>
              <a:rPr lang="en-US" sz="1100" dirty="0">
                <a:hlinkClick r:id="rId3"/>
              </a:rPr>
              <a:t>https://www.tutorialsteacher.com/ioc/introduction</a:t>
            </a:r>
            <a:endParaRPr lang="en-US" sz="1100" dirty="0"/>
          </a:p>
          <a:p>
            <a:endParaRPr lang="en-US" sz="1100" dirty="0"/>
          </a:p>
        </p:txBody>
      </p:sp>
      <p:sp>
        <p:nvSpPr>
          <p:cNvPr id="5" name="內容版面配置區 4">
            <a:extLst>
              <a:ext uri="{FF2B5EF4-FFF2-40B4-BE49-F238E27FC236}">
                <a16:creationId xmlns:a16="http://schemas.microsoft.com/office/drawing/2014/main" id="{799295DC-7555-48E7-89A4-80F51CE9F7FA}"/>
              </a:ext>
            </a:extLst>
          </p:cNvPr>
          <p:cNvSpPr>
            <a:spLocks noGrp="1"/>
          </p:cNvSpPr>
          <p:nvPr>
            <p:ph idx="1"/>
          </p:nvPr>
        </p:nvSpPr>
        <p:spPr/>
        <p:txBody>
          <a:bodyPr>
            <a:normAutofit fontScale="70000" lnSpcReduction="20000"/>
          </a:bodyPr>
          <a:lstStyle/>
          <a:p>
            <a:pPr lvl="1"/>
            <a:r>
              <a:rPr lang="en-US" dirty="0"/>
              <a:t>The DIP principle </a:t>
            </a:r>
          </a:p>
          <a:p>
            <a:pPr lvl="2"/>
            <a:r>
              <a:rPr lang="en-US" dirty="0"/>
              <a:t>Vs. </a:t>
            </a:r>
            <a:r>
              <a:rPr lang="en-US" dirty="0">
                <a:hlinkClick r:id="rId4"/>
              </a:rPr>
              <a:t>Structured Analysis and Design</a:t>
            </a:r>
            <a:r>
              <a:rPr lang="en-US" dirty="0"/>
              <a:t>.</a:t>
            </a:r>
          </a:p>
          <a:p>
            <a:pPr lvl="3"/>
            <a:r>
              <a:rPr lang="en-US" dirty="0"/>
              <a:t>Break into component</a:t>
            </a:r>
          </a:p>
          <a:p>
            <a:pPr lvl="2"/>
            <a:r>
              <a:rPr lang="en-US" dirty="0"/>
              <a:t>is a first-class combination of the </a:t>
            </a:r>
            <a:r>
              <a:rPr lang="en-US" dirty="0">
                <a:hlinkClick r:id="rId5"/>
              </a:rPr>
              <a:t>Open Closed Principle </a:t>
            </a:r>
            <a:r>
              <a:rPr lang="en-US" dirty="0"/>
              <a:t>and the and the </a:t>
            </a:r>
            <a:r>
              <a:rPr lang="en-US" dirty="0" err="1">
                <a:hlinkClick r:id="rId6"/>
              </a:rPr>
              <a:t>Liskov</a:t>
            </a:r>
            <a:r>
              <a:rPr lang="en-US" dirty="0">
                <a:hlinkClick r:id="rId6"/>
              </a:rPr>
              <a:t> Substitution Principle </a:t>
            </a:r>
            <a:endParaRPr lang="en-US" dirty="0"/>
          </a:p>
          <a:p>
            <a:pPr lvl="2"/>
            <a:r>
              <a:rPr lang="en-US" dirty="0"/>
              <a:t>states:</a:t>
            </a:r>
            <a:r>
              <a:rPr lang="en-US" dirty="0">
                <a:hlinkClick r:id="rId7"/>
              </a:rPr>
              <a:t>[1]</a:t>
            </a:r>
            <a:endParaRPr lang="en-US" dirty="0"/>
          </a:p>
          <a:p>
            <a:pPr lvl="4"/>
            <a:r>
              <a:rPr lang="en-US" dirty="0"/>
              <a:t>High-level modules should not import anything from low-level modules. Both should depend on abstractions (e.g., interfaces).</a:t>
            </a:r>
          </a:p>
          <a:p>
            <a:pPr lvl="4"/>
            <a:r>
              <a:rPr lang="en-US" dirty="0"/>
              <a:t>Abstractions should not depend on details. Details (concrete implementations) should depend on abstractions.</a:t>
            </a:r>
          </a:p>
          <a:p>
            <a:pPr lvl="2"/>
            <a:r>
              <a:rPr lang="en-US" b="0" i="0" dirty="0">
                <a:solidFill>
                  <a:srgbClr val="303633"/>
                </a:solidFill>
                <a:effectLst/>
                <a:latin typeface="Lora" pitchFamily="2" charset="0"/>
              </a:rPr>
              <a:t>Dependence Inversion is about the shape of the object upon which the code depends. </a:t>
            </a:r>
            <a:endParaRPr lang="en-US" dirty="0"/>
          </a:p>
          <a:p>
            <a:pPr lvl="1"/>
            <a:r>
              <a:rPr lang="en-US" dirty="0"/>
              <a:t>Dependency Injection</a:t>
            </a:r>
          </a:p>
          <a:p>
            <a:pPr lvl="2"/>
            <a:r>
              <a:rPr lang="en-US" dirty="0"/>
              <a:t>Dependency Injection is about how one object knows about another, dependent object.</a:t>
            </a:r>
          </a:p>
          <a:p>
            <a:pPr lvl="1"/>
            <a:r>
              <a:rPr lang="en-US" dirty="0"/>
              <a:t>Inversion of Control</a:t>
            </a:r>
          </a:p>
          <a:p>
            <a:pPr lvl="2"/>
            <a:r>
              <a:rPr lang="en-US" dirty="0"/>
              <a:t>Inversion of control is about who initiates messages. </a:t>
            </a:r>
          </a:p>
          <a:p>
            <a:pPr lvl="2"/>
            <a:r>
              <a:rPr lang="en-US" b="0" i="0" dirty="0">
                <a:solidFill>
                  <a:srgbClr val="303633"/>
                </a:solidFill>
                <a:effectLst/>
                <a:latin typeface="Lora" pitchFamily="2" charset="0"/>
              </a:rPr>
              <a:t>This is also referred to as </a:t>
            </a:r>
            <a:r>
              <a:rPr lang="en-US" b="0" i="0" u="none" strike="noStrike" dirty="0">
                <a:effectLst/>
                <a:latin typeface="Lora" pitchFamily="2" charset="0"/>
                <a:hlinkClick r:id="rId8"/>
              </a:rPr>
              <a:t>Hollywood's Law</a:t>
            </a:r>
            <a:r>
              <a:rPr lang="en-US" b="0" i="0" dirty="0">
                <a:solidFill>
                  <a:srgbClr val="303633"/>
                </a:solidFill>
                <a:effectLst/>
                <a:latin typeface="Lora" pitchFamily="2" charset="0"/>
              </a:rPr>
              <a:t>; don't call me, I'll call you.</a:t>
            </a:r>
            <a:endParaRPr lang="en-US" dirty="0"/>
          </a:p>
          <a:p>
            <a:pPr lvl="1"/>
            <a:endParaRPr lang="en-US" dirty="0"/>
          </a:p>
          <a:p>
            <a:pPr lvl="1"/>
            <a:endParaRPr lang="en-US" dirty="0"/>
          </a:p>
        </p:txBody>
      </p:sp>
      <p:sp>
        <p:nvSpPr>
          <p:cNvPr id="15" name="內容版面配置區 14">
            <a:extLst>
              <a:ext uri="{FF2B5EF4-FFF2-40B4-BE49-F238E27FC236}">
                <a16:creationId xmlns:a16="http://schemas.microsoft.com/office/drawing/2014/main" id="{99656760-1B2E-C27F-E904-3F1CD0AA099B}"/>
              </a:ext>
            </a:extLst>
          </p:cNvPr>
          <p:cNvSpPr>
            <a:spLocks noGrp="1"/>
          </p:cNvSpPr>
          <p:nvPr>
            <p:ph idx="13"/>
          </p:nvPr>
        </p:nvSpPr>
        <p:spPr/>
        <p:txBody>
          <a:bodyPr>
            <a:normAutofit fontScale="92500" lnSpcReduction="10000"/>
          </a:bodyPr>
          <a:lstStyle/>
          <a:p>
            <a:r>
              <a:rPr lang="en-US" dirty="0"/>
              <a:t>Relationship</a:t>
            </a:r>
          </a:p>
          <a:p>
            <a:pPr lvl="1"/>
            <a:r>
              <a:rPr lang="en-US" b="0" i="0" dirty="0">
                <a:solidFill>
                  <a:srgbClr val="303633"/>
                </a:solidFill>
                <a:effectLst/>
                <a:latin typeface="Lora" pitchFamily="2" charset="0"/>
              </a:rPr>
              <a:t>For application design</a:t>
            </a:r>
          </a:p>
          <a:p>
            <a:pPr lvl="2"/>
            <a:r>
              <a:rPr lang="en-US" b="0" i="0" dirty="0">
                <a:solidFill>
                  <a:srgbClr val="303633"/>
                </a:solidFill>
                <a:effectLst/>
                <a:latin typeface="Lora" pitchFamily="2" charset="0"/>
              </a:rPr>
              <a:t>DI is about how one object acquires a dependency. </a:t>
            </a:r>
          </a:p>
          <a:p>
            <a:pPr lvl="2"/>
            <a:r>
              <a:rPr lang="en-US" b="0" i="0" dirty="0">
                <a:solidFill>
                  <a:srgbClr val="303633"/>
                </a:solidFill>
                <a:effectLst/>
                <a:latin typeface="Lora" pitchFamily="2" charset="0"/>
              </a:rPr>
              <a:t>IoC is about who initiates the call. </a:t>
            </a:r>
          </a:p>
          <a:p>
            <a:pPr lvl="2"/>
            <a:r>
              <a:rPr lang="en-US" dirty="0">
                <a:solidFill>
                  <a:srgbClr val="303633"/>
                </a:solidFill>
                <a:latin typeface="Lora" pitchFamily="2" charset="0"/>
              </a:rPr>
              <a:t>DIP is </a:t>
            </a:r>
            <a:r>
              <a:rPr lang="en-US" b="0" i="0" dirty="0">
                <a:solidFill>
                  <a:srgbClr val="303633"/>
                </a:solidFill>
                <a:effectLst/>
                <a:latin typeface="Lora" pitchFamily="2" charset="0"/>
              </a:rPr>
              <a:t> about the level of the abstraction in the messages sent from your code to the thing it is calling. </a:t>
            </a:r>
          </a:p>
          <a:p>
            <a:pPr lvl="2"/>
            <a:r>
              <a:rPr lang="en-US" b="0" i="0" dirty="0">
                <a:solidFill>
                  <a:srgbClr val="303633"/>
                </a:solidFill>
                <a:effectLst/>
                <a:latin typeface="Lora" pitchFamily="2" charset="0"/>
              </a:rPr>
              <a:t>DI is about wiring, IoC is about direction, and DIP is about shape.</a:t>
            </a:r>
          </a:p>
          <a:p>
            <a:pPr lvl="1"/>
            <a:r>
              <a:rPr lang="en-US" dirty="0">
                <a:solidFill>
                  <a:srgbClr val="303633"/>
                </a:solidFill>
                <a:latin typeface="Lora" pitchFamily="2" charset="0"/>
              </a:rPr>
              <a:t>Example, a</a:t>
            </a:r>
            <a:r>
              <a:rPr lang="en-US" b="0" i="0" dirty="0">
                <a:solidFill>
                  <a:srgbClr val="303633"/>
                </a:solidFill>
                <a:effectLst/>
                <a:latin typeface="Lora" pitchFamily="2" charset="0"/>
              </a:rPr>
              <a:t> Monopoly game need read Monopoly board from storage</a:t>
            </a:r>
          </a:p>
          <a:p>
            <a:pPr lvl="2"/>
            <a:r>
              <a:rPr lang="en-US" b="0" i="0" dirty="0">
                <a:solidFill>
                  <a:srgbClr val="303633"/>
                </a:solidFill>
                <a:effectLst/>
                <a:latin typeface="Lora" pitchFamily="2" charset="0"/>
              </a:rPr>
              <a:t>inject a JDBC connection: an incidental dependency, lower than the domain of the problem.</a:t>
            </a:r>
          </a:p>
          <a:p>
            <a:pPr lvl="2"/>
            <a:r>
              <a:rPr lang="en-US" b="0" i="0" dirty="0">
                <a:solidFill>
                  <a:srgbClr val="303633"/>
                </a:solidFill>
                <a:effectLst/>
                <a:latin typeface="Lora" pitchFamily="2" charset="0"/>
              </a:rPr>
              <a:t>inject a Board Repository: meet the </a:t>
            </a:r>
            <a:r>
              <a:rPr lang="en-US" b="0" i="0" dirty="0" err="1">
                <a:solidFill>
                  <a:srgbClr val="303633"/>
                </a:solidFill>
                <a:effectLst/>
                <a:latin typeface="Lora" pitchFamily="2" charset="0"/>
              </a:rPr>
              <a:t>the</a:t>
            </a:r>
            <a:r>
              <a:rPr lang="en-US" b="0" i="0" dirty="0">
                <a:solidFill>
                  <a:srgbClr val="303633"/>
                </a:solidFill>
                <a:effectLst/>
                <a:latin typeface="Lora" pitchFamily="2" charset="0"/>
              </a:rPr>
              <a:t> domain of the problem in DIP. </a:t>
            </a:r>
            <a:endParaRPr lang="en-US" dirty="0"/>
          </a:p>
        </p:txBody>
      </p:sp>
      <p:sp>
        <p:nvSpPr>
          <p:cNvPr id="2" name="標題 1">
            <a:extLst>
              <a:ext uri="{FF2B5EF4-FFF2-40B4-BE49-F238E27FC236}">
                <a16:creationId xmlns:a16="http://schemas.microsoft.com/office/drawing/2014/main" id="{900B211A-BBA4-4744-8C38-90F04F7367F7}"/>
              </a:ext>
            </a:extLst>
          </p:cNvPr>
          <p:cNvSpPr>
            <a:spLocks noGrp="1"/>
          </p:cNvSpPr>
          <p:nvPr>
            <p:ph type="title"/>
          </p:nvPr>
        </p:nvSpPr>
        <p:spPr/>
        <p:txBody>
          <a:bodyPr/>
          <a:lstStyle/>
          <a:p>
            <a:r>
              <a:rPr lang="en-US" dirty="0"/>
              <a:t>The IoC container: </a:t>
            </a:r>
            <a:br>
              <a:rPr lang="en-US" dirty="0"/>
            </a:br>
            <a:r>
              <a:rPr lang="en-US" dirty="0"/>
              <a:t>- scheduler in </a:t>
            </a:r>
            <a:r>
              <a:rPr lang="en-US" altLang="zh-TW" dirty="0"/>
              <a:t>data pipeline</a:t>
            </a:r>
            <a:r>
              <a:rPr lang="zh-TW" altLang="en-US" dirty="0"/>
              <a:t> </a:t>
            </a:r>
            <a:r>
              <a:rPr lang="en-US" altLang="zh-TW" dirty="0"/>
              <a:t>application </a:t>
            </a:r>
            <a:endParaRPr lang="en-US" dirty="0"/>
          </a:p>
        </p:txBody>
      </p:sp>
    </p:spTree>
    <p:extLst>
      <p:ext uri="{BB962C8B-B14F-4D97-AF65-F5344CB8AC3E}">
        <p14:creationId xmlns:p14="http://schemas.microsoft.com/office/powerpoint/2010/main" val="407643408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a:extLst>
              <a:ext uri="{FF2B5EF4-FFF2-40B4-BE49-F238E27FC236}">
                <a16:creationId xmlns:a16="http://schemas.microsoft.com/office/drawing/2014/main" id="{9FC06FDA-DCEA-092D-B5F8-E357C86E92B6}"/>
              </a:ext>
            </a:extLst>
          </p:cNvPr>
          <p:cNvSpPr>
            <a:spLocks noGrp="1"/>
          </p:cNvSpPr>
          <p:nvPr>
            <p:ph type="body" sz="quarter" idx="11"/>
          </p:nvPr>
        </p:nvSpPr>
        <p:spPr/>
        <p:txBody>
          <a:bodyPr/>
          <a:lstStyle/>
          <a:p>
            <a:endParaRPr lang="en-US"/>
          </a:p>
        </p:txBody>
      </p:sp>
      <p:sp>
        <p:nvSpPr>
          <p:cNvPr id="3" name="文字版面配置區 2">
            <a:extLst>
              <a:ext uri="{FF2B5EF4-FFF2-40B4-BE49-F238E27FC236}">
                <a16:creationId xmlns:a16="http://schemas.microsoft.com/office/drawing/2014/main" id="{7C24381B-E417-1E32-14C4-1432F41FF561}"/>
              </a:ext>
            </a:extLst>
          </p:cNvPr>
          <p:cNvSpPr>
            <a:spLocks noGrp="1"/>
          </p:cNvSpPr>
          <p:nvPr>
            <p:ph type="body" sz="quarter" idx="14"/>
          </p:nvPr>
        </p:nvSpPr>
        <p:spPr/>
        <p:txBody>
          <a:bodyPr/>
          <a:lstStyle/>
          <a:p>
            <a:endParaRPr lang="en-US"/>
          </a:p>
        </p:txBody>
      </p:sp>
      <p:sp>
        <p:nvSpPr>
          <p:cNvPr id="4" name="內容版面配置區 3">
            <a:extLst>
              <a:ext uri="{FF2B5EF4-FFF2-40B4-BE49-F238E27FC236}">
                <a16:creationId xmlns:a16="http://schemas.microsoft.com/office/drawing/2014/main" id="{A9A15509-4D13-BF4A-E3FF-A7BD80A32578}"/>
              </a:ext>
            </a:extLst>
          </p:cNvPr>
          <p:cNvSpPr>
            <a:spLocks noGrp="1"/>
          </p:cNvSpPr>
          <p:nvPr>
            <p:ph idx="1"/>
          </p:nvPr>
        </p:nvSpPr>
        <p:spPr/>
        <p:txBody>
          <a:bodyPr/>
          <a:lstStyle/>
          <a:p>
            <a:pPr marL="342900" indent="-342900">
              <a:buFont typeface="Arial" panose="020B0604020202020204" pitchFamily="34" charset="0"/>
              <a:buChar char="•"/>
            </a:pPr>
            <a:r>
              <a:rPr lang="en-US" b="0" i="0" dirty="0">
                <a:solidFill>
                  <a:srgbClr val="292929"/>
                </a:solidFill>
                <a:effectLst/>
                <a:latin typeface="charter"/>
              </a:rPr>
              <a:t>start a new job at 2:00 a.m. every day.</a:t>
            </a:r>
          </a:p>
          <a:p>
            <a:pPr marL="571490" lvl="1" indent="-342900">
              <a:buFont typeface="Arial" panose="020B0604020202020204" pitchFamily="34" charset="0"/>
              <a:buChar char="•"/>
            </a:pPr>
            <a:r>
              <a:rPr lang="en-US" b="0" i="0" dirty="0">
                <a:solidFill>
                  <a:srgbClr val="292929"/>
                </a:solidFill>
                <a:effectLst/>
                <a:latin typeface="charter"/>
              </a:rPr>
              <a:t>Start date: 04–10 00:05:21 (UTC) , Run </a:t>
            </a:r>
            <a:r>
              <a:rPr lang="en-US" dirty="0">
                <a:solidFill>
                  <a:srgbClr val="292929"/>
                </a:solidFill>
                <a:latin typeface="charter"/>
              </a:rPr>
              <a:t>catchup</a:t>
            </a:r>
            <a:r>
              <a:rPr lang="en-US" b="0" i="0" dirty="0">
                <a:solidFill>
                  <a:srgbClr val="292929"/>
                </a:solidFill>
                <a:effectLst/>
                <a:latin typeface="charter"/>
              </a:rPr>
              <a:t> </a:t>
            </a:r>
          </a:p>
          <a:p>
            <a:pPr marL="571490" lvl="1" indent="-342900">
              <a:buFont typeface="Arial" panose="020B0604020202020204" pitchFamily="34" charset="0"/>
              <a:buChar char="•"/>
            </a:pPr>
            <a:endParaRPr lang="en-US" dirty="0">
              <a:solidFill>
                <a:srgbClr val="292929"/>
              </a:solidFill>
              <a:latin typeface="charter"/>
            </a:endParaRPr>
          </a:p>
          <a:p>
            <a:pPr marL="571490" lvl="1" indent="-342900">
              <a:buFont typeface="Arial" panose="020B0604020202020204" pitchFamily="34" charset="0"/>
              <a:buChar char="•"/>
            </a:pPr>
            <a:endParaRPr lang="en-US" dirty="0">
              <a:solidFill>
                <a:srgbClr val="292929"/>
              </a:solidFill>
              <a:latin typeface="charter"/>
            </a:endParaRPr>
          </a:p>
          <a:p>
            <a:pPr marL="571490" lvl="1" indent="-342900">
              <a:buFont typeface="Arial" panose="020B0604020202020204" pitchFamily="34" charset="0"/>
              <a:buChar char="•"/>
            </a:pPr>
            <a:endParaRPr lang="en-US" dirty="0">
              <a:solidFill>
                <a:srgbClr val="292929"/>
              </a:solidFill>
              <a:latin typeface="charter"/>
            </a:endParaRPr>
          </a:p>
          <a:p>
            <a:pPr marL="571490" lvl="1" indent="-342900">
              <a:buFont typeface="Arial" panose="020B0604020202020204" pitchFamily="34" charset="0"/>
              <a:buChar char="•"/>
            </a:pPr>
            <a:endParaRPr lang="en-US" dirty="0">
              <a:solidFill>
                <a:srgbClr val="292929"/>
              </a:solidFill>
              <a:latin typeface="charter"/>
            </a:endParaRPr>
          </a:p>
          <a:p>
            <a:pPr marL="571490" lvl="1" indent="-342900">
              <a:buFont typeface="Arial" panose="020B0604020202020204" pitchFamily="34" charset="0"/>
              <a:buChar char="•"/>
            </a:pPr>
            <a:endParaRPr lang="en-US" dirty="0">
              <a:solidFill>
                <a:srgbClr val="292929"/>
              </a:solidFill>
              <a:latin typeface="charter"/>
            </a:endParaRPr>
          </a:p>
          <a:p>
            <a:pPr marL="571490" lvl="1" indent="-342900">
              <a:buFont typeface="Arial" panose="020B0604020202020204" pitchFamily="34" charset="0"/>
              <a:buChar char="•"/>
            </a:pPr>
            <a:r>
              <a:rPr lang="en-US" b="0" i="0" dirty="0">
                <a:solidFill>
                  <a:srgbClr val="292929"/>
                </a:solidFill>
                <a:effectLst/>
                <a:latin typeface="charter"/>
              </a:rPr>
              <a:t>Airflow is built with an ETL mindset, which is usually a batch processing that runs 24 hours.</a:t>
            </a:r>
          </a:p>
          <a:p>
            <a:pPr marL="800082" lvl="2" indent="-342900">
              <a:buFont typeface="Arial" panose="020B0604020202020204" pitchFamily="34" charset="0"/>
              <a:buChar char="•"/>
            </a:pPr>
            <a:r>
              <a:rPr lang="en-US" dirty="0">
                <a:solidFill>
                  <a:srgbClr val="292929"/>
                </a:solidFill>
                <a:latin typeface="charter"/>
              </a:rPr>
              <a:t>we don’t see the </a:t>
            </a:r>
            <a:r>
              <a:rPr lang="en-US" dirty="0" err="1">
                <a:solidFill>
                  <a:srgbClr val="292929"/>
                </a:solidFill>
                <a:latin typeface="charter"/>
              </a:rPr>
              <a:t>execution_date</a:t>
            </a:r>
            <a:r>
              <a:rPr lang="en-US" dirty="0">
                <a:solidFill>
                  <a:srgbClr val="292929"/>
                </a:solidFill>
                <a:latin typeface="charter"/>
              </a:rPr>
              <a:t> on 04–09 is because 24 hours window has not been closed yet.</a:t>
            </a:r>
          </a:p>
          <a:p>
            <a:pPr marL="800082" lvl="2" indent="-342900">
              <a:buFont typeface="Arial" panose="020B0604020202020204" pitchFamily="34" charset="0"/>
              <a:buChar char="•"/>
            </a:pPr>
            <a:r>
              <a:rPr lang="en-US" b="0" i="0" dirty="0">
                <a:solidFill>
                  <a:srgbClr val="292929"/>
                </a:solidFill>
                <a:effectLst/>
                <a:latin typeface="charter"/>
              </a:rPr>
              <a:t>the </a:t>
            </a:r>
            <a:r>
              <a:rPr lang="en-US" b="1" i="0" dirty="0" err="1">
                <a:solidFill>
                  <a:srgbClr val="292929"/>
                </a:solidFill>
                <a:effectLst/>
                <a:latin typeface="charter"/>
              </a:rPr>
              <a:t>execution_date</a:t>
            </a:r>
            <a:r>
              <a:rPr lang="en-US" b="0" i="0" dirty="0">
                <a:solidFill>
                  <a:srgbClr val="292929"/>
                </a:solidFill>
                <a:effectLst/>
                <a:latin typeface="charter"/>
              </a:rPr>
              <a:t> would be close to the previous </a:t>
            </a:r>
            <a:r>
              <a:rPr lang="en-US" b="1" i="0" dirty="0" err="1">
                <a:solidFill>
                  <a:srgbClr val="292929"/>
                </a:solidFill>
                <a:effectLst/>
                <a:latin typeface="charter"/>
              </a:rPr>
              <a:t>start_date</a:t>
            </a:r>
            <a:endParaRPr lang="en-US" dirty="0">
              <a:solidFill>
                <a:srgbClr val="292929"/>
              </a:solidFill>
              <a:latin typeface="charter"/>
            </a:endParaRPr>
          </a:p>
          <a:p>
            <a:pPr marL="571490" lvl="1" indent="-342900">
              <a:buFont typeface="Arial" panose="020B0604020202020204" pitchFamily="34" charset="0"/>
              <a:buChar char="•"/>
            </a:pPr>
            <a:endParaRPr lang="en-US" dirty="0"/>
          </a:p>
        </p:txBody>
      </p:sp>
      <p:sp>
        <p:nvSpPr>
          <p:cNvPr id="5" name="內容版面配置區 4">
            <a:extLst>
              <a:ext uri="{FF2B5EF4-FFF2-40B4-BE49-F238E27FC236}">
                <a16:creationId xmlns:a16="http://schemas.microsoft.com/office/drawing/2014/main" id="{76576250-F127-965A-FF9D-388CA137E793}"/>
              </a:ext>
            </a:extLst>
          </p:cNvPr>
          <p:cNvSpPr>
            <a:spLocks noGrp="1"/>
          </p:cNvSpPr>
          <p:nvPr>
            <p:ph idx="13"/>
          </p:nvPr>
        </p:nvSpPr>
        <p:spPr/>
        <p:txBody>
          <a:bodyPr/>
          <a:lstStyle/>
          <a:p>
            <a:endParaRPr lang="en-US"/>
          </a:p>
        </p:txBody>
      </p:sp>
      <p:sp>
        <p:nvSpPr>
          <p:cNvPr id="6" name="標題 5">
            <a:extLst>
              <a:ext uri="{FF2B5EF4-FFF2-40B4-BE49-F238E27FC236}">
                <a16:creationId xmlns:a16="http://schemas.microsoft.com/office/drawing/2014/main" id="{7F56BD38-665E-582B-E764-0DB5EA7358BA}"/>
              </a:ext>
            </a:extLst>
          </p:cNvPr>
          <p:cNvSpPr>
            <a:spLocks noGrp="1"/>
          </p:cNvSpPr>
          <p:nvPr>
            <p:ph type="title"/>
          </p:nvPr>
        </p:nvSpPr>
        <p:spPr/>
        <p:txBody>
          <a:bodyPr/>
          <a:lstStyle/>
          <a:p>
            <a:r>
              <a:rPr lang="en-US" dirty="0"/>
              <a:t>Background</a:t>
            </a:r>
            <a:br>
              <a:rPr lang="en-US" dirty="0"/>
            </a:br>
            <a:r>
              <a:rPr lang="en-US" dirty="0"/>
              <a:t>- </a:t>
            </a:r>
            <a:r>
              <a:rPr lang="en-US" altLang="zh-TW" dirty="0"/>
              <a:t>Plan Example, logical date</a:t>
            </a:r>
            <a:endParaRPr lang="en-US" dirty="0"/>
          </a:p>
        </p:txBody>
      </p:sp>
      <p:pic>
        <p:nvPicPr>
          <p:cNvPr id="7" name="圖片 6">
            <a:extLst>
              <a:ext uri="{FF2B5EF4-FFF2-40B4-BE49-F238E27FC236}">
                <a16:creationId xmlns:a16="http://schemas.microsoft.com/office/drawing/2014/main" id="{BC159AF9-7904-BBBA-75E9-0CC1AAE6581E}"/>
              </a:ext>
            </a:extLst>
          </p:cNvPr>
          <p:cNvPicPr>
            <a:picLocks noChangeAspect="1"/>
          </p:cNvPicPr>
          <p:nvPr/>
        </p:nvPicPr>
        <p:blipFill>
          <a:blip r:embed="rId2"/>
          <a:stretch>
            <a:fillRect/>
          </a:stretch>
        </p:blipFill>
        <p:spPr>
          <a:xfrm>
            <a:off x="7004357" y="4686300"/>
            <a:ext cx="6897063" cy="2781688"/>
          </a:xfrm>
          <a:prstGeom prst="rect">
            <a:avLst/>
          </a:prstGeom>
        </p:spPr>
      </p:pic>
      <p:sp>
        <p:nvSpPr>
          <p:cNvPr id="9" name="文字方塊 8">
            <a:extLst>
              <a:ext uri="{FF2B5EF4-FFF2-40B4-BE49-F238E27FC236}">
                <a16:creationId xmlns:a16="http://schemas.microsoft.com/office/drawing/2014/main" id="{A3FCC900-ECC6-BC9E-BFDA-9514CE553190}"/>
              </a:ext>
            </a:extLst>
          </p:cNvPr>
          <p:cNvSpPr txBox="1"/>
          <p:nvPr/>
        </p:nvSpPr>
        <p:spPr>
          <a:xfrm>
            <a:off x="4709160" y="1691640"/>
            <a:ext cx="45719" cy="45720"/>
          </a:xfrm>
          <a:prstGeom prst="rect">
            <a:avLst/>
          </a:prstGeom>
        </p:spPr>
        <p:txBody>
          <a:bodyPr wrap="square" lIns="91440" tIns="45720" rIns="91440" bIns="45720" rtlCol="0">
            <a:noAutofit/>
          </a:bodyPr>
          <a:lstStyle/>
          <a:p>
            <a:pPr>
              <a:lnSpc>
                <a:spcPct val="105000"/>
              </a:lnSpc>
              <a:spcBef>
                <a:spcPts val="1000"/>
              </a:spcBef>
            </a:pPr>
            <a:endParaRPr lang="en-US" sz="2000" dirty="0">
              <a:solidFill>
                <a:schemeClr val="tx1"/>
              </a:solidFill>
              <a:latin typeface="IBM Plex Sans" charset="0"/>
              <a:ea typeface="IBM Plex Sans" charset="0"/>
              <a:cs typeface="IBM Plex Sans" charset="0"/>
            </a:endParaRPr>
          </a:p>
        </p:txBody>
      </p:sp>
      <p:sp>
        <p:nvSpPr>
          <p:cNvPr id="12" name="文字方塊 11">
            <a:extLst>
              <a:ext uri="{FF2B5EF4-FFF2-40B4-BE49-F238E27FC236}">
                <a16:creationId xmlns:a16="http://schemas.microsoft.com/office/drawing/2014/main" id="{6BE3E1A3-2D05-A26A-D11E-BCFC37DB9DC5}"/>
              </a:ext>
            </a:extLst>
          </p:cNvPr>
          <p:cNvSpPr txBox="1"/>
          <p:nvPr/>
        </p:nvSpPr>
        <p:spPr>
          <a:xfrm>
            <a:off x="442158" y="3116640"/>
            <a:ext cx="5422900" cy="1569660"/>
          </a:xfrm>
          <a:prstGeom prst="rect">
            <a:avLst/>
          </a:prstGeom>
          <a:solidFill>
            <a:srgbClr val="FFFFFF"/>
          </a:solidFill>
        </p:spPr>
        <p:txBody>
          <a:bodyPr wrap="square">
            <a:spAutoFit/>
          </a:bodyPr>
          <a:lstStyle/>
          <a:p>
            <a:r>
              <a:rPr lang="en-US" sz="1600" dirty="0" err="1"/>
              <a:t>dag</a:t>
            </a:r>
            <a:r>
              <a:rPr lang="en-US" sz="1600" dirty="0"/>
              <a:t> = DAG(</a:t>
            </a:r>
          </a:p>
          <a:p>
            <a:r>
              <a:rPr lang="en-US" sz="1600" dirty="0"/>
              <a:t>    </a:t>
            </a:r>
            <a:r>
              <a:rPr lang="en-US" sz="1600" dirty="0" err="1"/>
              <a:t>dag_id</a:t>
            </a:r>
            <a:r>
              <a:rPr lang="en-US" sz="1600" dirty="0"/>
              <a:t>='scheduler_interval_101',</a:t>
            </a:r>
          </a:p>
          <a:p>
            <a:r>
              <a:rPr lang="en-US" sz="1600" dirty="0"/>
              <a:t>    </a:t>
            </a:r>
            <a:r>
              <a:rPr lang="en-US" sz="1600" dirty="0" err="1"/>
              <a:t>schedule_interval</a:t>
            </a:r>
            <a:r>
              <a:rPr lang="en-US" sz="1600" dirty="0"/>
              <a:t>='0 2 * * *',</a:t>
            </a:r>
          </a:p>
          <a:p>
            <a:r>
              <a:rPr lang="en-US" sz="1600" dirty="0"/>
              <a:t>    </a:t>
            </a:r>
            <a:r>
              <a:rPr lang="en-US" sz="1600" dirty="0" err="1"/>
              <a:t>default_args</a:t>
            </a:r>
            <a:r>
              <a:rPr lang="en-US" sz="1600" dirty="0"/>
              <a:t>=</a:t>
            </a:r>
            <a:r>
              <a:rPr lang="en-US" sz="1600" dirty="0" err="1"/>
              <a:t>args</a:t>
            </a:r>
            <a:r>
              <a:rPr lang="en-US" sz="1600" dirty="0"/>
              <a:t>,</a:t>
            </a:r>
          </a:p>
          <a:p>
            <a:r>
              <a:rPr lang="en-US" sz="1600" dirty="0"/>
              <a:t>    tags=['example']</a:t>
            </a:r>
          </a:p>
          <a:p>
            <a:r>
              <a:rPr lang="en-US" sz="1600" dirty="0"/>
              <a:t>)</a:t>
            </a:r>
          </a:p>
        </p:txBody>
      </p:sp>
      <p:pic>
        <p:nvPicPr>
          <p:cNvPr id="9218" name="Picture 2">
            <a:extLst>
              <a:ext uri="{FF2B5EF4-FFF2-40B4-BE49-F238E27FC236}">
                <a16:creationId xmlns:a16="http://schemas.microsoft.com/office/drawing/2014/main" id="{80FFD2F8-CBF0-0C1F-856F-C384C833B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12280" y="2177717"/>
            <a:ext cx="7689144" cy="2438557"/>
          </a:xfrm>
          <a:prstGeom prst="rect">
            <a:avLst/>
          </a:prstGeom>
          <a:noFill/>
          <a:extLst>
            <a:ext uri="{909E8E84-426E-40DD-AFC4-6F175D3DCCD1}">
              <a14:hiddenFill xmlns:a14="http://schemas.microsoft.com/office/drawing/2010/main">
                <a:solidFill>
                  <a:srgbClr val="FFFFFF"/>
                </a:solidFill>
              </a14:hiddenFill>
            </a:ext>
          </a:extLst>
        </p:spPr>
      </p:pic>
      <p:sp>
        <p:nvSpPr>
          <p:cNvPr id="13" name="矩形 12">
            <a:extLst>
              <a:ext uri="{FF2B5EF4-FFF2-40B4-BE49-F238E27FC236}">
                <a16:creationId xmlns:a16="http://schemas.microsoft.com/office/drawing/2014/main" id="{773BE79B-5A0B-671E-44B5-2159853E0E6E}"/>
              </a:ext>
            </a:extLst>
          </p:cNvPr>
          <p:cNvSpPr/>
          <p:nvPr/>
        </p:nvSpPr>
        <p:spPr>
          <a:xfrm>
            <a:off x="9144000" y="2514600"/>
            <a:ext cx="5357424" cy="298274"/>
          </a:xfrm>
          <a:prstGeom prst="rect">
            <a:avLst/>
          </a:prstGeom>
          <a:noFill/>
          <a:ln w="3810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en-US" sz="2000" dirty="0">
              <a:latin typeface="IBM Plex Sans" panose="020B0503050000000000" pitchFamily="34" charset="0"/>
            </a:endParaRPr>
          </a:p>
        </p:txBody>
      </p:sp>
      <p:sp>
        <p:nvSpPr>
          <p:cNvPr id="15" name="矩形 14">
            <a:extLst>
              <a:ext uri="{FF2B5EF4-FFF2-40B4-BE49-F238E27FC236}">
                <a16:creationId xmlns:a16="http://schemas.microsoft.com/office/drawing/2014/main" id="{BEDFC7E7-31FF-A468-C8AC-E7BC3093FFBE}"/>
              </a:ext>
            </a:extLst>
          </p:cNvPr>
          <p:cNvSpPr/>
          <p:nvPr/>
        </p:nvSpPr>
        <p:spPr>
          <a:xfrm>
            <a:off x="8503920" y="4804020"/>
            <a:ext cx="2788920" cy="298274"/>
          </a:xfrm>
          <a:prstGeom prst="rect">
            <a:avLst/>
          </a:prstGeom>
          <a:noFill/>
          <a:ln w="3810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en-US" sz="2000" dirty="0">
              <a:latin typeface="IBM Plex Sans" panose="020B0503050000000000" pitchFamily="34" charset="0"/>
            </a:endParaRPr>
          </a:p>
        </p:txBody>
      </p:sp>
    </p:spTree>
    <p:extLst>
      <p:ext uri="{BB962C8B-B14F-4D97-AF65-F5344CB8AC3E}">
        <p14:creationId xmlns:p14="http://schemas.microsoft.com/office/powerpoint/2010/main" val="310629130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字版面配置區 8">
            <a:extLst>
              <a:ext uri="{FF2B5EF4-FFF2-40B4-BE49-F238E27FC236}">
                <a16:creationId xmlns:a16="http://schemas.microsoft.com/office/drawing/2014/main" id="{DABFCEE4-697C-4404-81B4-272C37B03382}"/>
              </a:ext>
            </a:extLst>
          </p:cNvPr>
          <p:cNvSpPr>
            <a:spLocks noGrp="1"/>
          </p:cNvSpPr>
          <p:nvPr>
            <p:ph type="body" sz="quarter" idx="11"/>
          </p:nvPr>
        </p:nvSpPr>
        <p:spPr/>
        <p:txBody>
          <a:bodyPr/>
          <a:lstStyle/>
          <a:p>
            <a:endParaRPr lang="zh-TW" altLang="en-US"/>
          </a:p>
        </p:txBody>
      </p:sp>
      <p:sp>
        <p:nvSpPr>
          <p:cNvPr id="11" name="文字版面配置區 10">
            <a:extLst>
              <a:ext uri="{FF2B5EF4-FFF2-40B4-BE49-F238E27FC236}">
                <a16:creationId xmlns:a16="http://schemas.microsoft.com/office/drawing/2014/main" id="{227EC4F8-433F-49C7-8420-2631EC408B96}"/>
              </a:ext>
            </a:extLst>
          </p:cNvPr>
          <p:cNvSpPr>
            <a:spLocks noGrp="1"/>
          </p:cNvSpPr>
          <p:nvPr>
            <p:ph type="body" sz="quarter" idx="14"/>
          </p:nvPr>
        </p:nvSpPr>
        <p:spPr/>
        <p:txBody>
          <a:bodyPr/>
          <a:lstStyle/>
          <a:p>
            <a:endParaRPr lang="zh-TW" altLang="en-US"/>
          </a:p>
        </p:txBody>
      </p:sp>
      <p:sp>
        <p:nvSpPr>
          <p:cNvPr id="4" name="內容版面配置區 3">
            <a:extLst>
              <a:ext uri="{FF2B5EF4-FFF2-40B4-BE49-F238E27FC236}">
                <a16:creationId xmlns:a16="http://schemas.microsoft.com/office/drawing/2014/main" id="{745D77A4-C908-4E27-AE5B-693FAFFEE29E}"/>
              </a:ext>
            </a:extLst>
          </p:cNvPr>
          <p:cNvSpPr>
            <a:spLocks noGrp="1"/>
          </p:cNvSpPr>
          <p:nvPr>
            <p:ph idx="1"/>
          </p:nvPr>
        </p:nvSpPr>
        <p:spPr/>
        <p:txBody>
          <a:bodyPr/>
          <a:lstStyle/>
          <a:p>
            <a:r>
              <a:rPr lang="en-US" altLang="zh-TW" b="0" i="0" dirty="0">
                <a:solidFill>
                  <a:srgbClr val="7A7A7A"/>
                </a:solidFill>
                <a:effectLst/>
                <a:latin typeface="Roboto"/>
              </a:rPr>
              <a:t>Airflow defines which parameter can be templated or not. </a:t>
            </a:r>
            <a:r>
              <a:rPr lang="en-US" altLang="zh-TW" b="1" i="0" dirty="0">
                <a:solidFill>
                  <a:srgbClr val="7A7A7A"/>
                </a:solidFill>
                <a:effectLst/>
                <a:latin typeface="Roboto"/>
              </a:rPr>
              <a:t>All parameters can’t be templated</a:t>
            </a:r>
            <a:r>
              <a:rPr lang="en-US" altLang="zh-TW" b="0" i="0" dirty="0">
                <a:solidFill>
                  <a:srgbClr val="7A7A7A"/>
                </a:solidFill>
                <a:effectLst/>
                <a:latin typeface="Roboto"/>
              </a:rPr>
              <a:t>. except for:</a:t>
            </a:r>
          </a:p>
          <a:p>
            <a:pPr lvl="1"/>
            <a:r>
              <a:rPr lang="en-US" altLang="zh-TW" b="0" i="0" dirty="0">
                <a:solidFill>
                  <a:srgbClr val="7A7A7A"/>
                </a:solidFill>
                <a:effectLst/>
                <a:latin typeface="Roboto"/>
              </a:rPr>
              <a:t>At the documentation, (templated) is marked</a:t>
            </a:r>
          </a:p>
          <a:p>
            <a:pPr lvl="2" algn="l"/>
            <a:r>
              <a:rPr lang="en-US" altLang="zh-TW" b="1" i="0" dirty="0" err="1">
                <a:solidFill>
                  <a:srgbClr val="7A7A7A"/>
                </a:solidFill>
                <a:effectLst/>
                <a:latin typeface="Roboto"/>
              </a:rPr>
              <a:t>bash_command</a:t>
            </a:r>
            <a:r>
              <a:rPr lang="en-US" altLang="zh-TW" b="0" i="0" dirty="0">
                <a:solidFill>
                  <a:srgbClr val="7A7A7A"/>
                </a:solidFill>
                <a:effectLst/>
                <a:latin typeface="Roboto"/>
              </a:rPr>
              <a:t> (</a:t>
            </a:r>
            <a:r>
              <a:rPr lang="en-US" altLang="zh-TW" b="0" i="1" u="none" strike="noStrike" dirty="0">
                <a:solidFill>
                  <a:srgbClr val="3A3A3A"/>
                </a:solidFill>
                <a:effectLst/>
                <a:latin typeface="Roboto"/>
                <a:hlinkClick r:id="rId2" tooltip="(in Python v3.7)"/>
              </a:rPr>
              <a:t>str</a:t>
            </a:r>
            <a:r>
              <a:rPr lang="en-US" altLang="zh-TW" b="0" i="0" dirty="0">
                <a:solidFill>
                  <a:srgbClr val="7A7A7A"/>
                </a:solidFill>
                <a:effectLst/>
                <a:latin typeface="Roboto"/>
              </a:rPr>
              <a:t>) – The command, set of commands or reference to a bash script (must be ‘.</a:t>
            </a:r>
            <a:r>
              <a:rPr lang="en-US" altLang="zh-TW" b="0" i="0" dirty="0" err="1">
                <a:solidFill>
                  <a:srgbClr val="7A7A7A"/>
                </a:solidFill>
                <a:effectLst/>
                <a:latin typeface="Roboto"/>
              </a:rPr>
              <a:t>sh</a:t>
            </a:r>
            <a:r>
              <a:rPr lang="en-US" altLang="zh-TW" b="0" i="0" dirty="0">
                <a:solidFill>
                  <a:srgbClr val="7A7A7A"/>
                </a:solidFill>
                <a:effectLst/>
                <a:latin typeface="Roboto"/>
              </a:rPr>
              <a:t>’) to be executed. (templated)</a:t>
            </a:r>
          </a:p>
          <a:p>
            <a:pPr lvl="2"/>
            <a:endParaRPr lang="en-US" altLang="zh-TW" b="0" i="0" dirty="0">
              <a:solidFill>
                <a:srgbClr val="7A7A7A"/>
              </a:solidFill>
              <a:effectLst/>
              <a:latin typeface="Roboto"/>
            </a:endParaRPr>
          </a:p>
          <a:p>
            <a:pPr lvl="1"/>
            <a:r>
              <a:rPr lang="en-US" altLang="zh-TW" b="0" i="0" dirty="0">
                <a:solidFill>
                  <a:srgbClr val="7A7A7A"/>
                </a:solidFill>
                <a:effectLst/>
                <a:latin typeface="Roboto"/>
              </a:rPr>
              <a:t>Looking at the source code of the operator. </a:t>
            </a:r>
          </a:p>
          <a:p>
            <a:pPr lvl="2"/>
            <a:r>
              <a:rPr lang="en-US" altLang="zh-TW" b="0" i="0" dirty="0">
                <a:solidFill>
                  <a:srgbClr val="7A7A7A"/>
                </a:solidFill>
                <a:effectLst/>
                <a:latin typeface="Roboto"/>
              </a:rPr>
              <a:t>The variable for which we are interested is “</a:t>
            </a:r>
            <a:r>
              <a:rPr lang="en-US" altLang="zh-TW" b="0" i="0" dirty="0" err="1">
                <a:solidFill>
                  <a:srgbClr val="7A7A7A"/>
                </a:solidFill>
                <a:effectLst/>
                <a:latin typeface="Roboto"/>
              </a:rPr>
              <a:t>template_fields</a:t>
            </a:r>
            <a:r>
              <a:rPr lang="en-US" altLang="zh-TW" b="0" i="0" dirty="0">
                <a:solidFill>
                  <a:srgbClr val="7A7A7A"/>
                </a:solidFill>
                <a:effectLst/>
                <a:latin typeface="Roboto"/>
              </a:rPr>
              <a:t>”. This variable indicates which parameters are templated. </a:t>
            </a:r>
          </a:p>
          <a:p>
            <a:pPr lvl="2"/>
            <a:r>
              <a:rPr lang="en-US" altLang="zh-TW" b="0" i="0" dirty="0">
                <a:solidFill>
                  <a:srgbClr val="7A7A7A"/>
                </a:solidFill>
                <a:effectLst/>
                <a:latin typeface="Roboto"/>
              </a:rPr>
              <a:t>the “</a:t>
            </a:r>
            <a:r>
              <a:rPr lang="en-US" altLang="zh-TW" b="0" i="0" dirty="0" err="1">
                <a:solidFill>
                  <a:srgbClr val="7A7A7A"/>
                </a:solidFill>
                <a:effectLst/>
                <a:latin typeface="Roboto"/>
              </a:rPr>
              <a:t>template_ext</a:t>
            </a:r>
            <a:r>
              <a:rPr lang="en-US" altLang="zh-TW" b="0" i="0" dirty="0">
                <a:solidFill>
                  <a:srgbClr val="7A7A7A"/>
                </a:solidFill>
                <a:effectLst/>
                <a:latin typeface="Roboto"/>
              </a:rPr>
              <a:t>” variable defines which file extensions to look for in the templated fields. </a:t>
            </a:r>
            <a:endParaRPr lang="zh-TW" altLang="en-US" dirty="0"/>
          </a:p>
        </p:txBody>
      </p:sp>
      <p:sp>
        <p:nvSpPr>
          <p:cNvPr id="6" name="標題 5">
            <a:extLst>
              <a:ext uri="{FF2B5EF4-FFF2-40B4-BE49-F238E27FC236}">
                <a16:creationId xmlns:a16="http://schemas.microsoft.com/office/drawing/2014/main" id="{213324B3-14A9-4583-920B-85DFFF5638E5}"/>
              </a:ext>
            </a:extLst>
          </p:cNvPr>
          <p:cNvSpPr>
            <a:spLocks noGrp="1"/>
          </p:cNvSpPr>
          <p:nvPr>
            <p:ph type="title"/>
          </p:nvPr>
        </p:nvSpPr>
        <p:spPr/>
        <p:txBody>
          <a:bodyPr/>
          <a:lstStyle/>
          <a:p>
            <a:r>
              <a:rPr lang="en-US" dirty="0"/>
              <a:t>Background</a:t>
            </a:r>
            <a:br>
              <a:rPr lang="en-US" dirty="0"/>
            </a:br>
            <a:r>
              <a:rPr lang="en-US" dirty="0"/>
              <a:t>- </a:t>
            </a:r>
            <a:r>
              <a:rPr lang="en-US" altLang="zh-TW" dirty="0"/>
              <a:t>Templating</a:t>
            </a:r>
            <a:endParaRPr lang="zh-TW" altLang="en-US" dirty="0"/>
          </a:p>
        </p:txBody>
      </p:sp>
      <p:pic>
        <p:nvPicPr>
          <p:cNvPr id="13" name="內容版面配置區 12">
            <a:extLst>
              <a:ext uri="{FF2B5EF4-FFF2-40B4-BE49-F238E27FC236}">
                <a16:creationId xmlns:a16="http://schemas.microsoft.com/office/drawing/2014/main" id="{C06696AA-B50C-43F4-B204-749D7D059B43}"/>
              </a:ext>
            </a:extLst>
          </p:cNvPr>
          <p:cNvPicPr>
            <a:picLocks noGrp="1" noChangeAspect="1"/>
          </p:cNvPicPr>
          <p:nvPr>
            <p:ph idx="13"/>
          </p:nvPr>
        </p:nvPicPr>
        <p:blipFill>
          <a:blip r:embed="rId3"/>
          <a:stretch>
            <a:fillRect/>
          </a:stretch>
        </p:blipFill>
        <p:spPr>
          <a:xfrm>
            <a:off x="7501680" y="306426"/>
            <a:ext cx="6583680" cy="262249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8" name="文字方塊 7">
            <a:extLst>
              <a:ext uri="{FF2B5EF4-FFF2-40B4-BE49-F238E27FC236}">
                <a16:creationId xmlns:a16="http://schemas.microsoft.com/office/drawing/2014/main" id="{750EAEBE-ABED-121A-B620-E5479418FF3A}"/>
              </a:ext>
            </a:extLst>
          </p:cNvPr>
          <p:cNvSpPr txBox="1"/>
          <p:nvPr/>
        </p:nvSpPr>
        <p:spPr>
          <a:xfrm>
            <a:off x="7491520" y="3171191"/>
            <a:ext cx="6583680" cy="4247317"/>
          </a:xfrm>
          <a:prstGeom prst="rect">
            <a:avLst/>
          </a:prstGeom>
          <a:solidFill>
            <a:schemeClr val="bg2"/>
          </a:solidFill>
          <a:ln w="28575">
            <a:solidFill>
              <a:schemeClr val="tx1"/>
            </a:solidFill>
          </a:ln>
        </p:spPr>
        <p:txBody>
          <a:bodyPr wrap="square">
            <a:spAutoFit/>
          </a:bodyPr>
          <a:lstStyle/>
          <a:p>
            <a:r>
              <a:rPr lang="en-US" altLang="zh-TW" sz="1800" dirty="0" err="1"/>
              <a:t>templated_command</a:t>
            </a:r>
            <a:r>
              <a:rPr lang="en-US" altLang="zh-TW" sz="1800" dirty="0"/>
              <a:t> = """</a:t>
            </a:r>
          </a:p>
          <a:p>
            <a:r>
              <a:rPr lang="en-US" altLang="zh-TW" sz="1800" dirty="0"/>
              <a:t>{% for </a:t>
            </a:r>
            <a:r>
              <a:rPr lang="en-US" altLang="zh-TW" sz="1800" dirty="0" err="1"/>
              <a:t>i</a:t>
            </a:r>
            <a:r>
              <a:rPr lang="en-US" altLang="zh-TW" sz="1800" dirty="0"/>
              <a:t> in range(5) %}</a:t>
            </a:r>
          </a:p>
          <a:p>
            <a:r>
              <a:rPr lang="en-US" altLang="zh-TW" sz="1800" dirty="0"/>
              <a:t>    echo "{{ ds }}"</a:t>
            </a:r>
          </a:p>
          <a:p>
            <a:r>
              <a:rPr lang="en-US" altLang="zh-TW" sz="1800" dirty="0"/>
              <a:t>    echo "{{ </a:t>
            </a:r>
            <a:r>
              <a:rPr lang="en-US" altLang="zh-TW" sz="1800" dirty="0" err="1"/>
              <a:t>macros.ds_add</a:t>
            </a:r>
            <a:r>
              <a:rPr lang="en-US" altLang="zh-TW" sz="1800" dirty="0"/>
              <a:t>(ds, 7)}}"</a:t>
            </a:r>
          </a:p>
          <a:p>
            <a:r>
              <a:rPr lang="en-US" altLang="zh-TW" sz="1800" dirty="0"/>
              <a:t>    echo "{{ </a:t>
            </a:r>
            <a:r>
              <a:rPr lang="en-US" altLang="zh-TW" sz="1800" dirty="0" err="1"/>
              <a:t>params.my_param</a:t>
            </a:r>
            <a:r>
              <a:rPr lang="en-US" altLang="zh-TW" sz="1800" dirty="0"/>
              <a:t> }}"</a:t>
            </a:r>
          </a:p>
          <a:p>
            <a:r>
              <a:rPr lang="en-US" altLang="zh-TW" sz="1800" dirty="0"/>
              <a:t>{% </a:t>
            </a:r>
            <a:r>
              <a:rPr lang="en-US" altLang="zh-TW" sz="1800" dirty="0" err="1"/>
              <a:t>endfor</a:t>
            </a:r>
            <a:r>
              <a:rPr lang="en-US" altLang="zh-TW" sz="1800" dirty="0"/>
              <a:t> %}</a:t>
            </a:r>
          </a:p>
          <a:p>
            <a:r>
              <a:rPr lang="en-US" altLang="zh-TW" sz="1800" dirty="0"/>
              <a:t>"""</a:t>
            </a:r>
          </a:p>
          <a:p>
            <a:endParaRPr lang="en-US" altLang="zh-TW" sz="1800" dirty="0"/>
          </a:p>
          <a:p>
            <a:r>
              <a:rPr lang="en-US" altLang="zh-TW" sz="1800" dirty="0"/>
              <a:t>t3 = </a:t>
            </a:r>
            <a:r>
              <a:rPr lang="en-US" altLang="zh-TW" sz="1800" dirty="0" err="1"/>
              <a:t>BashOperator</a:t>
            </a:r>
            <a:r>
              <a:rPr lang="en-US" altLang="zh-TW" sz="1800" dirty="0"/>
              <a:t>(</a:t>
            </a:r>
          </a:p>
          <a:p>
            <a:r>
              <a:rPr lang="en-US" altLang="zh-TW" sz="1800" dirty="0"/>
              <a:t>    </a:t>
            </a:r>
            <a:r>
              <a:rPr lang="en-US" altLang="zh-TW" sz="1800" dirty="0" err="1"/>
              <a:t>task_id</a:t>
            </a:r>
            <a:r>
              <a:rPr lang="en-US" altLang="zh-TW" sz="1800" dirty="0"/>
              <a:t>='templated',</a:t>
            </a:r>
          </a:p>
          <a:p>
            <a:r>
              <a:rPr lang="en-US" altLang="zh-TW" sz="1800" dirty="0"/>
              <a:t>    </a:t>
            </a:r>
            <a:r>
              <a:rPr lang="en-US" altLang="zh-TW" sz="1800" dirty="0" err="1"/>
              <a:t>depends_on_past</a:t>
            </a:r>
            <a:r>
              <a:rPr lang="en-US" altLang="zh-TW" sz="1800" dirty="0"/>
              <a:t>=False,</a:t>
            </a:r>
          </a:p>
          <a:p>
            <a:r>
              <a:rPr lang="en-US" altLang="zh-TW" sz="1800" dirty="0"/>
              <a:t>    </a:t>
            </a:r>
            <a:r>
              <a:rPr lang="en-US" altLang="zh-TW" sz="1800" dirty="0" err="1"/>
              <a:t>bash_command</a:t>
            </a:r>
            <a:r>
              <a:rPr lang="en-US" altLang="zh-TW" sz="1800" dirty="0"/>
              <a:t>=</a:t>
            </a:r>
            <a:r>
              <a:rPr lang="en-US" altLang="zh-TW" sz="1800" dirty="0" err="1"/>
              <a:t>templated_command</a:t>
            </a:r>
            <a:r>
              <a:rPr lang="en-US" altLang="zh-TW" sz="1800" dirty="0"/>
              <a:t>,</a:t>
            </a:r>
          </a:p>
          <a:p>
            <a:r>
              <a:rPr lang="en-US" altLang="zh-TW" sz="1800" dirty="0"/>
              <a:t>    params={'</a:t>
            </a:r>
            <a:r>
              <a:rPr lang="en-US" altLang="zh-TW" sz="1800" dirty="0" err="1"/>
              <a:t>my_param</a:t>
            </a:r>
            <a:r>
              <a:rPr lang="en-US" altLang="zh-TW" sz="1800" dirty="0"/>
              <a:t>': 'Parameter I passed in'},</a:t>
            </a:r>
          </a:p>
          <a:p>
            <a:r>
              <a:rPr lang="en-US" altLang="zh-TW" sz="1800" dirty="0"/>
              <a:t>    </a:t>
            </a:r>
            <a:r>
              <a:rPr lang="en-US" altLang="zh-TW" sz="1800" dirty="0" err="1"/>
              <a:t>dag</a:t>
            </a:r>
            <a:r>
              <a:rPr lang="en-US" altLang="zh-TW" sz="1800" dirty="0"/>
              <a:t>=</a:t>
            </a:r>
            <a:r>
              <a:rPr lang="en-US" altLang="zh-TW" sz="1800" dirty="0" err="1"/>
              <a:t>dag</a:t>
            </a:r>
            <a:r>
              <a:rPr lang="en-US" altLang="zh-TW" sz="1800" dirty="0"/>
              <a:t>,</a:t>
            </a:r>
          </a:p>
          <a:p>
            <a:r>
              <a:rPr lang="en-US" altLang="zh-TW" sz="1800" dirty="0"/>
              <a:t>)</a:t>
            </a:r>
            <a:endParaRPr lang="zh-TW" altLang="en-US" sz="1800" dirty="0"/>
          </a:p>
        </p:txBody>
      </p:sp>
    </p:spTree>
    <p:extLst>
      <p:ext uri="{BB962C8B-B14F-4D97-AF65-F5344CB8AC3E}">
        <p14:creationId xmlns:p14="http://schemas.microsoft.com/office/powerpoint/2010/main" val="107330952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52AAF84-6DB2-3AC0-CDA4-6028E574CA46}"/>
              </a:ext>
            </a:extLst>
          </p:cNvPr>
          <p:cNvSpPr>
            <a:spLocks noGrp="1"/>
          </p:cNvSpPr>
          <p:nvPr>
            <p:ph type="title"/>
          </p:nvPr>
        </p:nvSpPr>
        <p:spPr/>
        <p:txBody>
          <a:bodyPr/>
          <a:lstStyle/>
          <a:p>
            <a:r>
              <a:rPr lang="en-US" dirty="0"/>
              <a:t>Background</a:t>
            </a:r>
            <a:br>
              <a:rPr lang="en-US" dirty="0"/>
            </a:br>
            <a:r>
              <a:rPr lang="en-US" dirty="0"/>
              <a:t>- Scheduling term</a:t>
            </a:r>
          </a:p>
        </p:txBody>
      </p:sp>
      <p:sp>
        <p:nvSpPr>
          <p:cNvPr id="13" name="文字版面配置區 12">
            <a:extLst>
              <a:ext uri="{FF2B5EF4-FFF2-40B4-BE49-F238E27FC236}">
                <a16:creationId xmlns:a16="http://schemas.microsoft.com/office/drawing/2014/main" id="{69F5F79F-3E70-5A44-6FEB-EC38771CE0E8}"/>
              </a:ext>
            </a:extLst>
          </p:cNvPr>
          <p:cNvSpPr>
            <a:spLocks noGrp="1"/>
          </p:cNvSpPr>
          <p:nvPr>
            <p:ph type="body" sz="quarter" idx="11"/>
          </p:nvPr>
        </p:nvSpPr>
        <p:spPr/>
        <p:txBody>
          <a:bodyPr/>
          <a:lstStyle/>
          <a:p>
            <a:endParaRPr lang="en-US"/>
          </a:p>
        </p:txBody>
      </p:sp>
      <p:sp>
        <p:nvSpPr>
          <p:cNvPr id="14" name="文字版面配置區 13">
            <a:extLst>
              <a:ext uri="{FF2B5EF4-FFF2-40B4-BE49-F238E27FC236}">
                <a16:creationId xmlns:a16="http://schemas.microsoft.com/office/drawing/2014/main" id="{2C8C4FDE-7472-E184-91C1-9D8917CCA7FF}"/>
              </a:ext>
            </a:extLst>
          </p:cNvPr>
          <p:cNvSpPr>
            <a:spLocks noGrp="1"/>
          </p:cNvSpPr>
          <p:nvPr>
            <p:ph type="body" sz="quarter" idx="14"/>
          </p:nvPr>
        </p:nvSpPr>
        <p:spPr/>
        <p:txBody>
          <a:bodyPr/>
          <a:lstStyle/>
          <a:p>
            <a:endParaRPr lang="en-US"/>
          </a:p>
        </p:txBody>
      </p:sp>
      <p:sp>
        <p:nvSpPr>
          <p:cNvPr id="5" name="內容版面配置區 4">
            <a:extLst>
              <a:ext uri="{FF2B5EF4-FFF2-40B4-BE49-F238E27FC236}">
                <a16:creationId xmlns:a16="http://schemas.microsoft.com/office/drawing/2014/main" id="{F33AB628-BC58-1DF9-865F-A0EE0343DC6F}"/>
              </a:ext>
            </a:extLst>
          </p:cNvPr>
          <p:cNvSpPr>
            <a:spLocks noGrp="1"/>
          </p:cNvSpPr>
          <p:nvPr>
            <p:ph sz="quarter" idx="15"/>
          </p:nvPr>
        </p:nvSpPr>
        <p:spPr/>
        <p:txBody>
          <a:bodyPr>
            <a:normAutofit fontScale="77500" lnSpcReduction="20000"/>
          </a:bodyPr>
          <a:lstStyle/>
          <a:p>
            <a:pPr lvl="1"/>
            <a:r>
              <a:rPr lang="en-US" dirty="0"/>
              <a:t>Cron Presets: </a:t>
            </a:r>
          </a:p>
          <a:p>
            <a:pPr lvl="2"/>
            <a:r>
              <a:rPr lang="en-US" dirty="0"/>
              <a:t>Each DAG has a schedule (</a:t>
            </a:r>
            <a:r>
              <a:rPr lang="en-US" dirty="0" err="1"/>
              <a:t>schedule_interval</a:t>
            </a:r>
            <a:r>
              <a:rPr lang="en-US" dirty="0"/>
              <a:t>) defined in a </a:t>
            </a:r>
            <a:r>
              <a:rPr lang="en-US" dirty="0" err="1"/>
              <a:t>cron</a:t>
            </a:r>
            <a:r>
              <a:rPr lang="en-US" dirty="0"/>
              <a:t> expression as a str, or a </a:t>
            </a:r>
            <a:r>
              <a:rPr lang="en-US" dirty="0" err="1"/>
              <a:t>datetime.timedelta</a:t>
            </a:r>
            <a:r>
              <a:rPr lang="en-US" dirty="0"/>
              <a:t> object.</a:t>
            </a:r>
          </a:p>
          <a:p>
            <a:pPr lvl="1"/>
            <a:r>
              <a:rPr lang="en-US" dirty="0"/>
              <a:t>Data Interval: after 2.2</a:t>
            </a:r>
          </a:p>
          <a:p>
            <a:pPr lvl="2"/>
            <a:r>
              <a:rPr lang="en-US" dirty="0"/>
              <a:t>represents the time range for which a DAG run operates on a task. </a:t>
            </a:r>
          </a:p>
          <a:p>
            <a:pPr lvl="2"/>
            <a:r>
              <a:rPr lang="en-US" dirty="0" err="1"/>
              <a:t>data_interval_start</a:t>
            </a:r>
            <a:r>
              <a:rPr lang="en-US" dirty="0"/>
              <a:t> = Start date of the data interval = execution date.</a:t>
            </a:r>
          </a:p>
          <a:p>
            <a:pPr lvl="2"/>
            <a:r>
              <a:rPr lang="en-US" dirty="0" err="1"/>
              <a:t>data_interval_end</a:t>
            </a:r>
            <a:r>
              <a:rPr lang="en-US" dirty="0"/>
              <a:t> = End date of the data interval. </a:t>
            </a:r>
          </a:p>
          <a:p>
            <a:pPr lvl="1"/>
            <a:r>
              <a:rPr lang="en-US" dirty="0"/>
              <a:t>Logical Date: </a:t>
            </a:r>
          </a:p>
          <a:p>
            <a:pPr lvl="2"/>
            <a:r>
              <a:rPr lang="en-US" dirty="0"/>
              <a:t>The logical date of a DAG run is the same as the start of the data interval (</a:t>
            </a:r>
            <a:r>
              <a:rPr lang="en-US" dirty="0" err="1"/>
              <a:t>data_interval_start</a:t>
            </a:r>
            <a:r>
              <a:rPr lang="en-US" dirty="0"/>
              <a:t>). </a:t>
            </a:r>
          </a:p>
          <a:p>
            <a:pPr lvl="2"/>
            <a:r>
              <a:rPr lang="en-US" dirty="0"/>
              <a:t>It’s a replacement to the original “</a:t>
            </a:r>
            <a:r>
              <a:rPr lang="en-US" dirty="0" err="1"/>
              <a:t>execution_date</a:t>
            </a:r>
            <a:r>
              <a:rPr lang="en-US" dirty="0"/>
              <a:t>” which became confusing when you would execute multiple DAG runs. </a:t>
            </a:r>
          </a:p>
          <a:p>
            <a:pPr lvl="1"/>
            <a:r>
              <a:rPr lang="en-US" dirty="0"/>
              <a:t>Timetable:  after 2.2</a:t>
            </a:r>
          </a:p>
          <a:p>
            <a:pPr lvl="2"/>
            <a:r>
              <a:rPr lang="en-US" dirty="0"/>
              <a:t>defines the schedule interval of DAG </a:t>
            </a:r>
          </a:p>
          <a:p>
            <a:pPr lvl="1"/>
            <a:r>
              <a:rPr lang="en-US" dirty="0"/>
              <a:t>Run After: </a:t>
            </a:r>
          </a:p>
          <a:p>
            <a:pPr lvl="2"/>
            <a:r>
              <a:rPr lang="en-US" dirty="0"/>
              <a:t>Run after represents the earliest time a DAG can be scheduled by the user.</a:t>
            </a:r>
          </a:p>
          <a:p>
            <a:pPr lvl="1"/>
            <a:r>
              <a:rPr lang="en-US" dirty="0"/>
              <a:t>Catchup:</a:t>
            </a:r>
          </a:p>
          <a:p>
            <a:pPr lvl="2"/>
            <a:r>
              <a:rPr lang="en-US" dirty="0"/>
              <a:t>executes a DAG run for any interval that has not been run</a:t>
            </a:r>
          </a:p>
          <a:p>
            <a:pPr lvl="1"/>
            <a:r>
              <a:rPr lang="en-US" dirty="0"/>
              <a:t>Backfill:</a:t>
            </a:r>
          </a:p>
          <a:p>
            <a:pPr lvl="2"/>
            <a:r>
              <a:rPr lang="en-US" dirty="0"/>
              <a:t>re-run DAGs on historical schedules manually.</a:t>
            </a:r>
          </a:p>
          <a:p>
            <a:pPr lvl="1"/>
            <a:r>
              <a:rPr lang="en-US" dirty="0"/>
              <a:t>Re-Run Tasks:</a:t>
            </a:r>
          </a:p>
          <a:p>
            <a:pPr lvl="2"/>
            <a:r>
              <a:rPr lang="en-US" dirty="0"/>
              <a:t>re-execute your failed tasks by setting the current task instance state to “None”. </a:t>
            </a:r>
          </a:p>
          <a:p>
            <a:pPr lvl="1"/>
            <a:endParaRPr lang="en-US" dirty="0"/>
          </a:p>
        </p:txBody>
      </p:sp>
    </p:spTree>
    <p:extLst>
      <p:ext uri="{BB962C8B-B14F-4D97-AF65-F5344CB8AC3E}">
        <p14:creationId xmlns:p14="http://schemas.microsoft.com/office/powerpoint/2010/main" val="231269816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字版面配置區 14">
            <a:extLst>
              <a:ext uri="{FF2B5EF4-FFF2-40B4-BE49-F238E27FC236}">
                <a16:creationId xmlns:a16="http://schemas.microsoft.com/office/drawing/2014/main" id="{1E58B6D8-441A-BBE8-8C03-5DA79BA5C193}"/>
              </a:ext>
            </a:extLst>
          </p:cNvPr>
          <p:cNvSpPr>
            <a:spLocks noGrp="1"/>
          </p:cNvSpPr>
          <p:nvPr>
            <p:ph type="body" sz="quarter" idx="11"/>
          </p:nvPr>
        </p:nvSpPr>
        <p:spPr/>
        <p:txBody>
          <a:bodyPr/>
          <a:lstStyle/>
          <a:p>
            <a:endParaRPr lang="en-US"/>
          </a:p>
        </p:txBody>
      </p:sp>
      <p:sp>
        <p:nvSpPr>
          <p:cNvPr id="17" name="文字版面配置區 16">
            <a:extLst>
              <a:ext uri="{FF2B5EF4-FFF2-40B4-BE49-F238E27FC236}">
                <a16:creationId xmlns:a16="http://schemas.microsoft.com/office/drawing/2014/main" id="{50B5223C-439F-4405-0811-4A5AAB28282A}"/>
              </a:ext>
            </a:extLst>
          </p:cNvPr>
          <p:cNvSpPr>
            <a:spLocks noGrp="1"/>
          </p:cNvSpPr>
          <p:nvPr>
            <p:ph type="body" sz="quarter" idx="14"/>
          </p:nvPr>
        </p:nvSpPr>
        <p:spPr/>
        <p:txBody>
          <a:bodyPr/>
          <a:lstStyle/>
          <a:p>
            <a:endParaRPr lang="en-US"/>
          </a:p>
        </p:txBody>
      </p:sp>
      <p:sp>
        <p:nvSpPr>
          <p:cNvPr id="14" name="內容版面配置區 13">
            <a:extLst>
              <a:ext uri="{FF2B5EF4-FFF2-40B4-BE49-F238E27FC236}">
                <a16:creationId xmlns:a16="http://schemas.microsoft.com/office/drawing/2014/main" id="{6328DBE9-907A-A816-98AC-6BBE0BC0AFD8}"/>
              </a:ext>
            </a:extLst>
          </p:cNvPr>
          <p:cNvSpPr>
            <a:spLocks noGrp="1"/>
          </p:cNvSpPr>
          <p:nvPr>
            <p:ph idx="1"/>
          </p:nvPr>
        </p:nvSpPr>
        <p:spPr/>
        <p:txBody>
          <a:bodyPr/>
          <a:lstStyle/>
          <a:p>
            <a:r>
              <a:rPr lang="en-US" dirty="0"/>
              <a:t>Airflow standard </a:t>
            </a:r>
          </a:p>
        </p:txBody>
      </p:sp>
      <p:sp>
        <p:nvSpPr>
          <p:cNvPr id="16" name="內容版面配置區 15">
            <a:extLst>
              <a:ext uri="{FF2B5EF4-FFF2-40B4-BE49-F238E27FC236}">
                <a16:creationId xmlns:a16="http://schemas.microsoft.com/office/drawing/2014/main" id="{68E57367-D792-0770-6E8D-72998FD72B43}"/>
              </a:ext>
            </a:extLst>
          </p:cNvPr>
          <p:cNvSpPr>
            <a:spLocks noGrp="1"/>
          </p:cNvSpPr>
          <p:nvPr>
            <p:ph idx="13"/>
          </p:nvPr>
        </p:nvSpPr>
        <p:spPr/>
        <p:txBody>
          <a:bodyPr/>
          <a:lstStyle/>
          <a:p>
            <a:r>
              <a:rPr lang="en-US" dirty="0"/>
              <a:t>SQLG </a:t>
            </a:r>
          </a:p>
          <a:p>
            <a:pPr lvl="1"/>
            <a:r>
              <a:rPr lang="en-US" dirty="0"/>
              <a:t>Default: defined in code page for</a:t>
            </a:r>
          </a:p>
          <a:p>
            <a:pPr lvl="1"/>
            <a:r>
              <a:rPr lang="en-US" dirty="0"/>
              <a:t>Manual update in UDFF {calendar}</a:t>
            </a:r>
          </a:p>
        </p:txBody>
      </p:sp>
      <p:sp>
        <p:nvSpPr>
          <p:cNvPr id="6" name="標題 5">
            <a:extLst>
              <a:ext uri="{FF2B5EF4-FFF2-40B4-BE49-F238E27FC236}">
                <a16:creationId xmlns:a16="http://schemas.microsoft.com/office/drawing/2014/main" id="{BBFBB2BF-FA4A-05EF-D083-A9089F330B4B}"/>
              </a:ext>
            </a:extLst>
          </p:cNvPr>
          <p:cNvSpPr>
            <a:spLocks noGrp="1"/>
          </p:cNvSpPr>
          <p:nvPr>
            <p:ph type="title"/>
          </p:nvPr>
        </p:nvSpPr>
        <p:spPr/>
        <p:txBody>
          <a:bodyPr/>
          <a:lstStyle/>
          <a:p>
            <a:r>
              <a:rPr lang="en-US" dirty="0"/>
              <a:t>Background</a:t>
            </a:r>
            <a:br>
              <a:rPr lang="en-US" dirty="0"/>
            </a:br>
            <a:r>
              <a:rPr lang="en-US" dirty="0"/>
              <a:t>- Cron Presets and Expressions</a:t>
            </a:r>
            <a:br>
              <a:rPr lang="en-US" dirty="0"/>
            </a:br>
            <a:endParaRPr lang="en-US" dirty="0"/>
          </a:p>
        </p:txBody>
      </p:sp>
      <p:graphicFrame>
        <p:nvGraphicFramePr>
          <p:cNvPr id="11" name="表格 10">
            <a:extLst>
              <a:ext uri="{FF2B5EF4-FFF2-40B4-BE49-F238E27FC236}">
                <a16:creationId xmlns:a16="http://schemas.microsoft.com/office/drawing/2014/main" id="{CB37422E-5346-8E7A-6274-2765D021FB57}"/>
              </a:ext>
            </a:extLst>
          </p:cNvPr>
          <p:cNvGraphicFramePr>
            <a:graphicFrameLocks noGrp="1"/>
          </p:cNvGraphicFramePr>
          <p:nvPr>
            <p:extLst>
              <p:ext uri="{D42A27DB-BD31-4B8C-83A1-F6EECF244321}">
                <p14:modId xmlns:p14="http://schemas.microsoft.com/office/powerpoint/2010/main" val="329032440"/>
              </p:ext>
            </p:extLst>
          </p:nvPr>
        </p:nvGraphicFramePr>
        <p:xfrm>
          <a:off x="550440" y="2768410"/>
          <a:ext cx="5846340" cy="3056318"/>
        </p:xfrm>
        <a:graphic>
          <a:graphicData uri="http://schemas.openxmlformats.org/drawingml/2006/table">
            <a:tbl>
              <a:tblPr/>
              <a:tblGrid>
                <a:gridCol w="1045740">
                  <a:extLst>
                    <a:ext uri="{9D8B030D-6E8A-4147-A177-3AD203B41FA5}">
                      <a16:colId xmlns:a16="http://schemas.microsoft.com/office/drawing/2014/main" val="2081689444"/>
                    </a:ext>
                  </a:extLst>
                </a:gridCol>
                <a:gridCol w="3566160">
                  <a:extLst>
                    <a:ext uri="{9D8B030D-6E8A-4147-A177-3AD203B41FA5}">
                      <a16:colId xmlns:a16="http://schemas.microsoft.com/office/drawing/2014/main" val="1421373901"/>
                    </a:ext>
                  </a:extLst>
                </a:gridCol>
                <a:gridCol w="1234440">
                  <a:extLst>
                    <a:ext uri="{9D8B030D-6E8A-4147-A177-3AD203B41FA5}">
                      <a16:colId xmlns:a16="http://schemas.microsoft.com/office/drawing/2014/main" val="1106847657"/>
                    </a:ext>
                  </a:extLst>
                </a:gridCol>
              </a:tblGrid>
              <a:tr h="119952">
                <a:tc>
                  <a:txBody>
                    <a:bodyPr/>
                    <a:lstStyle/>
                    <a:p>
                      <a:r>
                        <a:rPr lang="en-US" sz="1400" b="1">
                          <a:effectLst/>
                        </a:rPr>
                        <a:t>Preset</a:t>
                      </a:r>
                      <a:endParaRPr lang="en-US" sz="1400">
                        <a:effectLst/>
                      </a:endParaRPr>
                    </a:p>
                  </a:txBody>
                  <a:tcPr marL="57905" marR="57905" marT="28953" marB="28953" anchor="ctr">
                    <a:lnL w="9525" cap="flat" cmpd="sng" algn="ctr">
                      <a:solidFill>
                        <a:srgbClr val="E7ECF0"/>
                      </a:solidFill>
                      <a:prstDash val="solid"/>
                      <a:round/>
                      <a:headEnd type="none" w="med" len="med"/>
                      <a:tailEnd type="none" w="med" len="med"/>
                    </a:lnL>
                    <a:lnR w="9525" cap="flat" cmpd="sng" algn="ctr">
                      <a:solidFill>
                        <a:srgbClr val="E7ECF0"/>
                      </a:solidFill>
                      <a:prstDash val="solid"/>
                      <a:round/>
                      <a:headEnd type="none" w="med" len="med"/>
                      <a:tailEnd type="none" w="med" len="med"/>
                    </a:lnR>
                    <a:lnT w="9525" cap="flat" cmpd="sng" algn="ctr">
                      <a:solidFill>
                        <a:srgbClr val="E7ECF0"/>
                      </a:solidFill>
                      <a:prstDash val="solid"/>
                      <a:round/>
                      <a:headEnd type="none" w="med" len="med"/>
                      <a:tailEnd type="none" w="med" len="med"/>
                    </a:lnT>
                    <a:lnB w="9525" cap="flat" cmpd="sng" algn="ctr">
                      <a:solidFill>
                        <a:srgbClr val="E7ECF0"/>
                      </a:solidFill>
                      <a:prstDash val="solid"/>
                      <a:round/>
                      <a:headEnd type="none" w="med" len="med"/>
                      <a:tailEnd type="none" w="med" len="med"/>
                    </a:lnB>
                    <a:solidFill>
                      <a:srgbClr val="FFFFFF"/>
                    </a:solidFill>
                  </a:tcPr>
                </a:tc>
                <a:tc>
                  <a:txBody>
                    <a:bodyPr/>
                    <a:lstStyle/>
                    <a:p>
                      <a:r>
                        <a:rPr lang="en-US" sz="1400" b="1">
                          <a:effectLst/>
                        </a:rPr>
                        <a:t>Meaning</a:t>
                      </a:r>
                      <a:endParaRPr lang="en-US" sz="1400">
                        <a:effectLst/>
                      </a:endParaRPr>
                    </a:p>
                  </a:txBody>
                  <a:tcPr marL="57905" marR="57905" marT="28953" marB="28953" anchor="ctr">
                    <a:lnL w="9525" cap="flat" cmpd="sng" algn="ctr">
                      <a:solidFill>
                        <a:srgbClr val="E7ECF0"/>
                      </a:solidFill>
                      <a:prstDash val="solid"/>
                      <a:round/>
                      <a:headEnd type="none" w="med" len="med"/>
                      <a:tailEnd type="none" w="med" len="med"/>
                    </a:lnL>
                    <a:lnR w="9525" cap="flat" cmpd="sng" algn="ctr">
                      <a:solidFill>
                        <a:srgbClr val="E7ECF0"/>
                      </a:solidFill>
                      <a:prstDash val="solid"/>
                      <a:round/>
                      <a:headEnd type="none" w="med" len="med"/>
                      <a:tailEnd type="none" w="med" len="med"/>
                    </a:lnR>
                    <a:lnT w="9525" cap="flat" cmpd="sng" algn="ctr">
                      <a:solidFill>
                        <a:srgbClr val="E7ECF0"/>
                      </a:solidFill>
                      <a:prstDash val="solid"/>
                      <a:round/>
                      <a:headEnd type="none" w="med" len="med"/>
                      <a:tailEnd type="none" w="med" len="med"/>
                    </a:lnT>
                    <a:lnB w="9525" cap="flat" cmpd="sng" algn="ctr">
                      <a:solidFill>
                        <a:srgbClr val="E7ECF0"/>
                      </a:solidFill>
                      <a:prstDash val="solid"/>
                      <a:round/>
                      <a:headEnd type="none" w="med" len="med"/>
                      <a:tailEnd type="none" w="med" len="med"/>
                    </a:lnB>
                    <a:solidFill>
                      <a:srgbClr val="FFFFFF"/>
                    </a:solidFill>
                  </a:tcPr>
                </a:tc>
                <a:tc>
                  <a:txBody>
                    <a:bodyPr/>
                    <a:lstStyle/>
                    <a:p>
                      <a:r>
                        <a:rPr lang="en-US" sz="1400" b="1">
                          <a:effectLst/>
                        </a:rPr>
                        <a:t>Cron</a:t>
                      </a:r>
                      <a:endParaRPr lang="en-US" sz="1400">
                        <a:effectLst/>
                      </a:endParaRPr>
                    </a:p>
                  </a:txBody>
                  <a:tcPr marL="57905" marR="57905" marT="28953" marB="28953" anchor="ctr">
                    <a:lnL w="9525" cap="flat" cmpd="sng" algn="ctr">
                      <a:solidFill>
                        <a:srgbClr val="E7ECF0"/>
                      </a:solidFill>
                      <a:prstDash val="solid"/>
                      <a:round/>
                      <a:headEnd type="none" w="med" len="med"/>
                      <a:tailEnd type="none" w="med" len="med"/>
                    </a:lnL>
                    <a:lnR w="9525" cap="flat" cmpd="sng" algn="ctr">
                      <a:solidFill>
                        <a:srgbClr val="E7ECF0"/>
                      </a:solidFill>
                      <a:prstDash val="solid"/>
                      <a:round/>
                      <a:headEnd type="none" w="med" len="med"/>
                      <a:tailEnd type="none" w="med" len="med"/>
                    </a:lnR>
                    <a:lnT w="9525" cap="flat" cmpd="sng" algn="ctr">
                      <a:solidFill>
                        <a:srgbClr val="E7ECF0"/>
                      </a:solidFill>
                      <a:prstDash val="solid"/>
                      <a:round/>
                      <a:headEnd type="none" w="med" len="med"/>
                      <a:tailEnd type="none" w="med" len="med"/>
                    </a:lnT>
                    <a:lnB w="9525" cap="flat" cmpd="sng" algn="ctr">
                      <a:solidFill>
                        <a:srgbClr val="E7ECF0"/>
                      </a:solidFill>
                      <a:prstDash val="solid"/>
                      <a:round/>
                      <a:headEnd type="none" w="med" len="med"/>
                      <a:tailEnd type="none" w="med" len="med"/>
                    </a:lnB>
                    <a:solidFill>
                      <a:srgbClr val="FFFFFF"/>
                    </a:solidFill>
                  </a:tcPr>
                </a:tc>
                <a:extLst>
                  <a:ext uri="{0D108BD9-81ED-4DB2-BD59-A6C34878D82A}">
                    <a16:rowId xmlns:a16="http://schemas.microsoft.com/office/drawing/2014/main" val="1643566969"/>
                  </a:ext>
                </a:extLst>
              </a:tr>
              <a:tr h="486500">
                <a:tc>
                  <a:txBody>
                    <a:bodyPr/>
                    <a:lstStyle/>
                    <a:p>
                      <a:r>
                        <a:rPr lang="en-US" sz="1400">
                          <a:effectLst/>
                        </a:rPr>
                        <a:t>None</a:t>
                      </a:r>
                    </a:p>
                  </a:txBody>
                  <a:tcPr marL="57905" marR="57905" marT="28953" marB="28953" anchor="ctr">
                    <a:lnL w="9525" cap="flat" cmpd="sng" algn="ctr">
                      <a:solidFill>
                        <a:srgbClr val="E7ECF0"/>
                      </a:solidFill>
                      <a:prstDash val="solid"/>
                      <a:round/>
                      <a:headEnd type="none" w="med" len="med"/>
                      <a:tailEnd type="none" w="med" len="med"/>
                    </a:lnL>
                    <a:lnR w="9525" cap="flat" cmpd="sng" algn="ctr">
                      <a:solidFill>
                        <a:srgbClr val="E7ECF0"/>
                      </a:solidFill>
                      <a:prstDash val="solid"/>
                      <a:round/>
                      <a:headEnd type="none" w="med" len="med"/>
                      <a:tailEnd type="none" w="med" len="med"/>
                    </a:lnR>
                    <a:lnT w="9525" cap="flat" cmpd="sng" algn="ctr">
                      <a:solidFill>
                        <a:srgbClr val="E7ECF0"/>
                      </a:solidFill>
                      <a:prstDash val="solid"/>
                      <a:round/>
                      <a:headEnd type="none" w="med" len="med"/>
                      <a:tailEnd type="none" w="med" len="med"/>
                    </a:lnT>
                    <a:lnB w="9525" cap="flat" cmpd="sng" algn="ctr">
                      <a:solidFill>
                        <a:srgbClr val="E7ECF0"/>
                      </a:solidFill>
                      <a:prstDash val="solid"/>
                      <a:round/>
                      <a:headEnd type="none" w="med" len="med"/>
                      <a:tailEnd type="none" w="med" len="med"/>
                    </a:lnB>
                    <a:solidFill>
                      <a:srgbClr val="FAFAFA"/>
                    </a:solidFill>
                  </a:tcPr>
                </a:tc>
                <a:tc>
                  <a:txBody>
                    <a:bodyPr/>
                    <a:lstStyle/>
                    <a:p>
                      <a:r>
                        <a:rPr lang="en-US" sz="1400">
                          <a:effectLst/>
                        </a:rPr>
                        <a:t>Don’t schedule, use for exclusively “externally triggered” DAGs</a:t>
                      </a:r>
                    </a:p>
                  </a:txBody>
                  <a:tcPr marL="57905" marR="57905" marT="28953" marB="28953" anchor="ctr">
                    <a:lnL w="9525" cap="flat" cmpd="sng" algn="ctr">
                      <a:solidFill>
                        <a:srgbClr val="E7ECF0"/>
                      </a:solidFill>
                      <a:prstDash val="solid"/>
                      <a:round/>
                      <a:headEnd type="none" w="med" len="med"/>
                      <a:tailEnd type="none" w="med" len="med"/>
                    </a:lnL>
                    <a:lnR w="9525" cap="flat" cmpd="sng" algn="ctr">
                      <a:solidFill>
                        <a:srgbClr val="E7ECF0"/>
                      </a:solidFill>
                      <a:prstDash val="solid"/>
                      <a:round/>
                      <a:headEnd type="none" w="med" len="med"/>
                      <a:tailEnd type="none" w="med" len="med"/>
                    </a:lnR>
                    <a:lnT w="9525" cap="flat" cmpd="sng" algn="ctr">
                      <a:solidFill>
                        <a:srgbClr val="E7ECF0"/>
                      </a:solidFill>
                      <a:prstDash val="solid"/>
                      <a:round/>
                      <a:headEnd type="none" w="med" len="med"/>
                      <a:tailEnd type="none" w="med" len="med"/>
                    </a:lnT>
                    <a:lnB w="9525" cap="flat" cmpd="sng" algn="ctr">
                      <a:solidFill>
                        <a:srgbClr val="E7ECF0"/>
                      </a:solidFill>
                      <a:prstDash val="solid"/>
                      <a:round/>
                      <a:headEnd type="none" w="med" len="med"/>
                      <a:tailEnd type="none" w="med" len="med"/>
                    </a:lnB>
                    <a:solidFill>
                      <a:srgbClr val="FAFAFA"/>
                    </a:solidFill>
                  </a:tcPr>
                </a:tc>
                <a:tc>
                  <a:txBody>
                    <a:bodyPr/>
                    <a:lstStyle/>
                    <a:p>
                      <a:r>
                        <a:rPr lang="en-US" sz="1400">
                          <a:effectLst/>
                        </a:rPr>
                        <a:t> </a:t>
                      </a:r>
                    </a:p>
                  </a:txBody>
                  <a:tcPr marL="57905" marR="57905" marT="28953" marB="28953" anchor="ctr">
                    <a:lnL w="9525" cap="flat" cmpd="sng" algn="ctr">
                      <a:solidFill>
                        <a:srgbClr val="E7ECF0"/>
                      </a:solidFill>
                      <a:prstDash val="solid"/>
                      <a:round/>
                      <a:headEnd type="none" w="med" len="med"/>
                      <a:tailEnd type="none" w="med" len="med"/>
                    </a:lnL>
                    <a:lnR w="9525" cap="flat" cmpd="sng" algn="ctr">
                      <a:solidFill>
                        <a:srgbClr val="E7ECF0"/>
                      </a:solidFill>
                      <a:prstDash val="solid"/>
                      <a:round/>
                      <a:headEnd type="none" w="med" len="med"/>
                      <a:tailEnd type="none" w="med" len="med"/>
                    </a:lnR>
                    <a:lnT w="9525" cap="flat" cmpd="sng" algn="ctr">
                      <a:solidFill>
                        <a:srgbClr val="E7ECF0"/>
                      </a:solidFill>
                      <a:prstDash val="solid"/>
                      <a:round/>
                      <a:headEnd type="none" w="med" len="med"/>
                      <a:tailEnd type="none" w="med" len="med"/>
                    </a:lnT>
                    <a:lnB w="9525" cap="flat" cmpd="sng" algn="ctr">
                      <a:solidFill>
                        <a:srgbClr val="E7ECF0"/>
                      </a:solidFill>
                      <a:prstDash val="solid"/>
                      <a:round/>
                      <a:headEnd type="none" w="med" len="med"/>
                      <a:tailEnd type="none" w="med" len="med"/>
                    </a:lnB>
                    <a:solidFill>
                      <a:srgbClr val="FAFAFA"/>
                    </a:solidFill>
                  </a:tcPr>
                </a:tc>
                <a:extLst>
                  <a:ext uri="{0D108BD9-81ED-4DB2-BD59-A6C34878D82A}">
                    <a16:rowId xmlns:a16="http://schemas.microsoft.com/office/drawing/2014/main" val="713310857"/>
                  </a:ext>
                </a:extLst>
              </a:tr>
              <a:tr h="209963">
                <a:tc>
                  <a:txBody>
                    <a:bodyPr/>
                    <a:lstStyle/>
                    <a:p>
                      <a:r>
                        <a:rPr lang="en-US" sz="1400">
                          <a:effectLst/>
                        </a:rPr>
                        <a:t>@once</a:t>
                      </a:r>
                    </a:p>
                  </a:txBody>
                  <a:tcPr marL="57905" marR="57905" marT="28953" marB="28953" anchor="ctr">
                    <a:lnL w="9525" cap="flat" cmpd="sng" algn="ctr">
                      <a:solidFill>
                        <a:srgbClr val="E7ECF0"/>
                      </a:solidFill>
                      <a:prstDash val="solid"/>
                      <a:round/>
                      <a:headEnd type="none" w="med" len="med"/>
                      <a:tailEnd type="none" w="med" len="med"/>
                    </a:lnL>
                    <a:lnR w="9525" cap="flat" cmpd="sng" algn="ctr">
                      <a:solidFill>
                        <a:srgbClr val="E7ECF0"/>
                      </a:solidFill>
                      <a:prstDash val="solid"/>
                      <a:round/>
                      <a:headEnd type="none" w="med" len="med"/>
                      <a:tailEnd type="none" w="med" len="med"/>
                    </a:lnR>
                    <a:lnT w="9525" cap="flat" cmpd="sng" algn="ctr">
                      <a:solidFill>
                        <a:srgbClr val="E7ECF0"/>
                      </a:solidFill>
                      <a:prstDash val="solid"/>
                      <a:round/>
                      <a:headEnd type="none" w="med" len="med"/>
                      <a:tailEnd type="none" w="med" len="med"/>
                    </a:lnT>
                    <a:lnB w="9525" cap="flat" cmpd="sng" algn="ctr">
                      <a:solidFill>
                        <a:srgbClr val="E7ECF0"/>
                      </a:solidFill>
                      <a:prstDash val="solid"/>
                      <a:round/>
                      <a:headEnd type="none" w="med" len="med"/>
                      <a:tailEnd type="none" w="med" len="med"/>
                    </a:lnB>
                    <a:solidFill>
                      <a:srgbClr val="FFFFFF"/>
                    </a:solidFill>
                  </a:tcPr>
                </a:tc>
                <a:tc>
                  <a:txBody>
                    <a:bodyPr/>
                    <a:lstStyle/>
                    <a:p>
                      <a:r>
                        <a:rPr lang="en-US" sz="1400">
                          <a:effectLst/>
                        </a:rPr>
                        <a:t>Schedule once and only once</a:t>
                      </a:r>
                    </a:p>
                  </a:txBody>
                  <a:tcPr marL="57905" marR="57905" marT="28953" marB="28953" anchor="ctr">
                    <a:lnL w="9525" cap="flat" cmpd="sng" algn="ctr">
                      <a:solidFill>
                        <a:srgbClr val="E7ECF0"/>
                      </a:solidFill>
                      <a:prstDash val="solid"/>
                      <a:round/>
                      <a:headEnd type="none" w="med" len="med"/>
                      <a:tailEnd type="none" w="med" len="med"/>
                    </a:lnL>
                    <a:lnR w="9525" cap="flat" cmpd="sng" algn="ctr">
                      <a:solidFill>
                        <a:srgbClr val="E7ECF0"/>
                      </a:solidFill>
                      <a:prstDash val="solid"/>
                      <a:round/>
                      <a:headEnd type="none" w="med" len="med"/>
                      <a:tailEnd type="none" w="med" len="med"/>
                    </a:lnR>
                    <a:lnT w="9525" cap="flat" cmpd="sng" algn="ctr">
                      <a:solidFill>
                        <a:srgbClr val="E7ECF0"/>
                      </a:solidFill>
                      <a:prstDash val="solid"/>
                      <a:round/>
                      <a:headEnd type="none" w="med" len="med"/>
                      <a:tailEnd type="none" w="med" len="med"/>
                    </a:lnT>
                    <a:lnB w="9525" cap="flat" cmpd="sng" algn="ctr">
                      <a:solidFill>
                        <a:srgbClr val="E7ECF0"/>
                      </a:solidFill>
                      <a:prstDash val="solid"/>
                      <a:round/>
                      <a:headEnd type="none" w="med" len="med"/>
                      <a:tailEnd type="none" w="med" len="med"/>
                    </a:lnB>
                    <a:solidFill>
                      <a:srgbClr val="FFFFFF"/>
                    </a:solidFill>
                  </a:tcPr>
                </a:tc>
                <a:tc>
                  <a:txBody>
                    <a:bodyPr/>
                    <a:lstStyle/>
                    <a:p>
                      <a:r>
                        <a:rPr lang="en-US" sz="1400">
                          <a:effectLst/>
                        </a:rPr>
                        <a:t> </a:t>
                      </a:r>
                    </a:p>
                  </a:txBody>
                  <a:tcPr marL="57905" marR="57905" marT="28953" marB="28953" anchor="ctr">
                    <a:lnL w="9525" cap="flat" cmpd="sng" algn="ctr">
                      <a:solidFill>
                        <a:srgbClr val="E7ECF0"/>
                      </a:solidFill>
                      <a:prstDash val="solid"/>
                      <a:round/>
                      <a:headEnd type="none" w="med" len="med"/>
                      <a:tailEnd type="none" w="med" len="med"/>
                    </a:lnL>
                    <a:lnR w="9525" cap="flat" cmpd="sng" algn="ctr">
                      <a:solidFill>
                        <a:srgbClr val="E7ECF0"/>
                      </a:solidFill>
                      <a:prstDash val="solid"/>
                      <a:round/>
                      <a:headEnd type="none" w="med" len="med"/>
                      <a:tailEnd type="none" w="med" len="med"/>
                    </a:lnR>
                    <a:lnT w="9525" cap="flat" cmpd="sng" algn="ctr">
                      <a:solidFill>
                        <a:srgbClr val="E7ECF0"/>
                      </a:solidFill>
                      <a:prstDash val="solid"/>
                      <a:round/>
                      <a:headEnd type="none" w="med" len="med"/>
                      <a:tailEnd type="none" w="med" len="med"/>
                    </a:lnT>
                    <a:lnB w="9525" cap="flat" cmpd="sng" algn="ctr">
                      <a:solidFill>
                        <a:srgbClr val="E7ECF0"/>
                      </a:solidFill>
                      <a:prstDash val="solid"/>
                      <a:round/>
                      <a:headEnd type="none" w="med" len="med"/>
                      <a:tailEnd type="none" w="med" len="med"/>
                    </a:lnB>
                    <a:solidFill>
                      <a:srgbClr val="FFFFFF"/>
                    </a:solidFill>
                  </a:tcPr>
                </a:tc>
                <a:extLst>
                  <a:ext uri="{0D108BD9-81ED-4DB2-BD59-A6C34878D82A}">
                    <a16:rowId xmlns:a16="http://schemas.microsoft.com/office/drawing/2014/main" val="1213871932"/>
                  </a:ext>
                </a:extLst>
              </a:tr>
              <a:tr h="302142">
                <a:tc>
                  <a:txBody>
                    <a:bodyPr/>
                    <a:lstStyle/>
                    <a:p>
                      <a:r>
                        <a:rPr lang="en-US" sz="1400">
                          <a:effectLst/>
                        </a:rPr>
                        <a:t>@hourly</a:t>
                      </a:r>
                    </a:p>
                  </a:txBody>
                  <a:tcPr marL="57905" marR="57905" marT="28953" marB="28953" anchor="ctr">
                    <a:lnL w="9525" cap="flat" cmpd="sng" algn="ctr">
                      <a:solidFill>
                        <a:srgbClr val="E7ECF0"/>
                      </a:solidFill>
                      <a:prstDash val="solid"/>
                      <a:round/>
                      <a:headEnd type="none" w="med" len="med"/>
                      <a:tailEnd type="none" w="med" len="med"/>
                    </a:lnL>
                    <a:lnR w="9525" cap="flat" cmpd="sng" algn="ctr">
                      <a:solidFill>
                        <a:srgbClr val="E7ECF0"/>
                      </a:solidFill>
                      <a:prstDash val="solid"/>
                      <a:round/>
                      <a:headEnd type="none" w="med" len="med"/>
                      <a:tailEnd type="none" w="med" len="med"/>
                    </a:lnR>
                    <a:lnT w="9525" cap="flat" cmpd="sng" algn="ctr">
                      <a:solidFill>
                        <a:srgbClr val="E7ECF0"/>
                      </a:solidFill>
                      <a:prstDash val="solid"/>
                      <a:round/>
                      <a:headEnd type="none" w="med" len="med"/>
                      <a:tailEnd type="none" w="med" len="med"/>
                    </a:lnT>
                    <a:lnB w="9525" cap="flat" cmpd="sng" algn="ctr">
                      <a:solidFill>
                        <a:srgbClr val="E7ECF0"/>
                      </a:solidFill>
                      <a:prstDash val="solid"/>
                      <a:round/>
                      <a:headEnd type="none" w="med" len="med"/>
                      <a:tailEnd type="none" w="med" len="med"/>
                    </a:lnB>
                    <a:solidFill>
                      <a:srgbClr val="FAFAFA"/>
                    </a:solidFill>
                  </a:tcPr>
                </a:tc>
                <a:tc>
                  <a:txBody>
                    <a:bodyPr/>
                    <a:lstStyle/>
                    <a:p>
                      <a:r>
                        <a:rPr lang="en-US" sz="1400">
                          <a:effectLst/>
                        </a:rPr>
                        <a:t>Run once an hour at the beginning of the hour</a:t>
                      </a:r>
                    </a:p>
                  </a:txBody>
                  <a:tcPr marL="57905" marR="57905" marT="28953" marB="28953" anchor="ctr">
                    <a:lnL w="9525" cap="flat" cmpd="sng" algn="ctr">
                      <a:solidFill>
                        <a:srgbClr val="E7ECF0"/>
                      </a:solidFill>
                      <a:prstDash val="solid"/>
                      <a:round/>
                      <a:headEnd type="none" w="med" len="med"/>
                      <a:tailEnd type="none" w="med" len="med"/>
                    </a:lnL>
                    <a:lnR w="9525" cap="flat" cmpd="sng" algn="ctr">
                      <a:solidFill>
                        <a:srgbClr val="E7ECF0"/>
                      </a:solidFill>
                      <a:prstDash val="solid"/>
                      <a:round/>
                      <a:headEnd type="none" w="med" len="med"/>
                      <a:tailEnd type="none" w="med" len="med"/>
                    </a:lnR>
                    <a:lnT w="9525" cap="flat" cmpd="sng" algn="ctr">
                      <a:solidFill>
                        <a:srgbClr val="E7ECF0"/>
                      </a:solidFill>
                      <a:prstDash val="solid"/>
                      <a:round/>
                      <a:headEnd type="none" w="med" len="med"/>
                      <a:tailEnd type="none" w="med" len="med"/>
                    </a:lnT>
                    <a:lnB w="9525" cap="flat" cmpd="sng" algn="ctr">
                      <a:solidFill>
                        <a:srgbClr val="E7ECF0"/>
                      </a:solidFill>
                      <a:prstDash val="solid"/>
                      <a:round/>
                      <a:headEnd type="none" w="med" len="med"/>
                      <a:tailEnd type="none" w="med" len="med"/>
                    </a:lnB>
                    <a:solidFill>
                      <a:srgbClr val="FAFAFA"/>
                    </a:solidFill>
                  </a:tcPr>
                </a:tc>
                <a:tc>
                  <a:txBody>
                    <a:bodyPr/>
                    <a:lstStyle/>
                    <a:p>
                      <a:r>
                        <a:rPr lang="en-US" sz="1400">
                          <a:effectLst/>
                        </a:rPr>
                        <a:t>0 * * * *</a:t>
                      </a:r>
                    </a:p>
                  </a:txBody>
                  <a:tcPr marL="57905" marR="57905" marT="28953" marB="28953" anchor="ctr">
                    <a:lnL w="9525" cap="flat" cmpd="sng" algn="ctr">
                      <a:solidFill>
                        <a:srgbClr val="E7ECF0"/>
                      </a:solidFill>
                      <a:prstDash val="solid"/>
                      <a:round/>
                      <a:headEnd type="none" w="med" len="med"/>
                      <a:tailEnd type="none" w="med" len="med"/>
                    </a:lnL>
                    <a:lnR w="9525" cap="flat" cmpd="sng" algn="ctr">
                      <a:solidFill>
                        <a:srgbClr val="E7ECF0"/>
                      </a:solidFill>
                      <a:prstDash val="solid"/>
                      <a:round/>
                      <a:headEnd type="none" w="med" len="med"/>
                      <a:tailEnd type="none" w="med" len="med"/>
                    </a:lnR>
                    <a:lnT w="9525" cap="flat" cmpd="sng" algn="ctr">
                      <a:solidFill>
                        <a:srgbClr val="E7ECF0"/>
                      </a:solidFill>
                      <a:prstDash val="solid"/>
                      <a:round/>
                      <a:headEnd type="none" w="med" len="med"/>
                      <a:tailEnd type="none" w="med" len="med"/>
                    </a:lnT>
                    <a:lnB w="9525" cap="flat" cmpd="sng" algn="ctr">
                      <a:solidFill>
                        <a:srgbClr val="E7ECF0"/>
                      </a:solidFill>
                      <a:prstDash val="solid"/>
                      <a:round/>
                      <a:headEnd type="none" w="med" len="med"/>
                      <a:tailEnd type="none" w="med" len="med"/>
                    </a:lnB>
                    <a:solidFill>
                      <a:srgbClr val="FAFAFA"/>
                    </a:solidFill>
                  </a:tcPr>
                </a:tc>
                <a:extLst>
                  <a:ext uri="{0D108BD9-81ED-4DB2-BD59-A6C34878D82A}">
                    <a16:rowId xmlns:a16="http://schemas.microsoft.com/office/drawing/2014/main" val="3531794568"/>
                  </a:ext>
                </a:extLst>
              </a:tr>
              <a:tr h="209963">
                <a:tc>
                  <a:txBody>
                    <a:bodyPr/>
                    <a:lstStyle/>
                    <a:p>
                      <a:r>
                        <a:rPr lang="en-US" sz="1400">
                          <a:effectLst/>
                        </a:rPr>
                        <a:t>@daily</a:t>
                      </a:r>
                    </a:p>
                  </a:txBody>
                  <a:tcPr marL="57905" marR="57905" marT="28953" marB="28953" anchor="ctr">
                    <a:lnL w="9525" cap="flat" cmpd="sng" algn="ctr">
                      <a:solidFill>
                        <a:srgbClr val="E7ECF0"/>
                      </a:solidFill>
                      <a:prstDash val="solid"/>
                      <a:round/>
                      <a:headEnd type="none" w="med" len="med"/>
                      <a:tailEnd type="none" w="med" len="med"/>
                    </a:lnL>
                    <a:lnR w="9525" cap="flat" cmpd="sng" algn="ctr">
                      <a:solidFill>
                        <a:srgbClr val="E7ECF0"/>
                      </a:solidFill>
                      <a:prstDash val="solid"/>
                      <a:round/>
                      <a:headEnd type="none" w="med" len="med"/>
                      <a:tailEnd type="none" w="med" len="med"/>
                    </a:lnR>
                    <a:lnT w="9525" cap="flat" cmpd="sng" algn="ctr">
                      <a:solidFill>
                        <a:srgbClr val="E7ECF0"/>
                      </a:solidFill>
                      <a:prstDash val="solid"/>
                      <a:round/>
                      <a:headEnd type="none" w="med" len="med"/>
                      <a:tailEnd type="none" w="med" len="med"/>
                    </a:lnT>
                    <a:lnB w="9525" cap="flat" cmpd="sng" algn="ctr">
                      <a:solidFill>
                        <a:srgbClr val="E7ECF0"/>
                      </a:solidFill>
                      <a:prstDash val="solid"/>
                      <a:round/>
                      <a:headEnd type="none" w="med" len="med"/>
                      <a:tailEnd type="none" w="med" len="med"/>
                    </a:lnB>
                    <a:solidFill>
                      <a:srgbClr val="FFFFFF"/>
                    </a:solidFill>
                  </a:tcPr>
                </a:tc>
                <a:tc>
                  <a:txBody>
                    <a:bodyPr/>
                    <a:lstStyle/>
                    <a:p>
                      <a:r>
                        <a:rPr lang="en-US" sz="1400">
                          <a:effectLst/>
                        </a:rPr>
                        <a:t>Run once a day at midnight</a:t>
                      </a:r>
                    </a:p>
                  </a:txBody>
                  <a:tcPr marL="57905" marR="57905" marT="28953" marB="28953" anchor="ctr">
                    <a:lnL w="9525" cap="flat" cmpd="sng" algn="ctr">
                      <a:solidFill>
                        <a:srgbClr val="E7ECF0"/>
                      </a:solidFill>
                      <a:prstDash val="solid"/>
                      <a:round/>
                      <a:headEnd type="none" w="med" len="med"/>
                      <a:tailEnd type="none" w="med" len="med"/>
                    </a:lnL>
                    <a:lnR w="9525" cap="flat" cmpd="sng" algn="ctr">
                      <a:solidFill>
                        <a:srgbClr val="E7ECF0"/>
                      </a:solidFill>
                      <a:prstDash val="solid"/>
                      <a:round/>
                      <a:headEnd type="none" w="med" len="med"/>
                      <a:tailEnd type="none" w="med" len="med"/>
                    </a:lnR>
                    <a:lnT w="9525" cap="flat" cmpd="sng" algn="ctr">
                      <a:solidFill>
                        <a:srgbClr val="E7ECF0"/>
                      </a:solidFill>
                      <a:prstDash val="solid"/>
                      <a:round/>
                      <a:headEnd type="none" w="med" len="med"/>
                      <a:tailEnd type="none" w="med" len="med"/>
                    </a:lnT>
                    <a:lnB w="9525" cap="flat" cmpd="sng" algn="ctr">
                      <a:solidFill>
                        <a:srgbClr val="E7ECF0"/>
                      </a:solidFill>
                      <a:prstDash val="solid"/>
                      <a:round/>
                      <a:headEnd type="none" w="med" len="med"/>
                      <a:tailEnd type="none" w="med" len="med"/>
                    </a:lnB>
                    <a:solidFill>
                      <a:srgbClr val="FFFFFF"/>
                    </a:solidFill>
                  </a:tcPr>
                </a:tc>
                <a:tc>
                  <a:txBody>
                    <a:bodyPr/>
                    <a:lstStyle/>
                    <a:p>
                      <a:r>
                        <a:rPr lang="en-US" sz="1400">
                          <a:effectLst/>
                        </a:rPr>
                        <a:t>0 0 * * *</a:t>
                      </a:r>
                    </a:p>
                  </a:txBody>
                  <a:tcPr marL="57905" marR="57905" marT="28953" marB="28953" anchor="ctr">
                    <a:lnL w="9525" cap="flat" cmpd="sng" algn="ctr">
                      <a:solidFill>
                        <a:srgbClr val="E7ECF0"/>
                      </a:solidFill>
                      <a:prstDash val="solid"/>
                      <a:round/>
                      <a:headEnd type="none" w="med" len="med"/>
                      <a:tailEnd type="none" w="med" len="med"/>
                    </a:lnL>
                    <a:lnR w="9525" cap="flat" cmpd="sng" algn="ctr">
                      <a:solidFill>
                        <a:srgbClr val="E7ECF0"/>
                      </a:solidFill>
                      <a:prstDash val="solid"/>
                      <a:round/>
                      <a:headEnd type="none" w="med" len="med"/>
                      <a:tailEnd type="none" w="med" len="med"/>
                    </a:lnR>
                    <a:lnT w="9525" cap="flat" cmpd="sng" algn="ctr">
                      <a:solidFill>
                        <a:srgbClr val="E7ECF0"/>
                      </a:solidFill>
                      <a:prstDash val="solid"/>
                      <a:round/>
                      <a:headEnd type="none" w="med" len="med"/>
                      <a:tailEnd type="none" w="med" len="med"/>
                    </a:lnT>
                    <a:lnB w="9525" cap="flat" cmpd="sng" algn="ctr">
                      <a:solidFill>
                        <a:srgbClr val="E7ECF0"/>
                      </a:solidFill>
                      <a:prstDash val="solid"/>
                      <a:round/>
                      <a:headEnd type="none" w="med" len="med"/>
                      <a:tailEnd type="none" w="med" len="med"/>
                    </a:lnB>
                    <a:solidFill>
                      <a:srgbClr val="FFFFFF"/>
                    </a:solidFill>
                  </a:tcPr>
                </a:tc>
                <a:extLst>
                  <a:ext uri="{0D108BD9-81ED-4DB2-BD59-A6C34878D82A}">
                    <a16:rowId xmlns:a16="http://schemas.microsoft.com/office/drawing/2014/main" val="825526463"/>
                  </a:ext>
                </a:extLst>
              </a:tr>
              <a:tr h="302142">
                <a:tc>
                  <a:txBody>
                    <a:bodyPr/>
                    <a:lstStyle/>
                    <a:p>
                      <a:r>
                        <a:rPr lang="en-US" sz="1400">
                          <a:effectLst/>
                        </a:rPr>
                        <a:t>@weekly</a:t>
                      </a:r>
                    </a:p>
                  </a:txBody>
                  <a:tcPr marL="57905" marR="57905" marT="28953" marB="28953" anchor="ctr">
                    <a:lnL w="9525" cap="flat" cmpd="sng" algn="ctr">
                      <a:solidFill>
                        <a:srgbClr val="E7ECF0"/>
                      </a:solidFill>
                      <a:prstDash val="solid"/>
                      <a:round/>
                      <a:headEnd type="none" w="med" len="med"/>
                      <a:tailEnd type="none" w="med" len="med"/>
                    </a:lnL>
                    <a:lnR w="9525" cap="flat" cmpd="sng" algn="ctr">
                      <a:solidFill>
                        <a:srgbClr val="E7ECF0"/>
                      </a:solidFill>
                      <a:prstDash val="solid"/>
                      <a:round/>
                      <a:headEnd type="none" w="med" len="med"/>
                      <a:tailEnd type="none" w="med" len="med"/>
                    </a:lnR>
                    <a:lnT w="9525" cap="flat" cmpd="sng" algn="ctr">
                      <a:solidFill>
                        <a:srgbClr val="E7ECF0"/>
                      </a:solidFill>
                      <a:prstDash val="solid"/>
                      <a:round/>
                      <a:headEnd type="none" w="med" len="med"/>
                      <a:tailEnd type="none" w="med" len="med"/>
                    </a:lnT>
                    <a:lnB w="9525" cap="flat" cmpd="sng" algn="ctr">
                      <a:solidFill>
                        <a:srgbClr val="E7ECF0"/>
                      </a:solidFill>
                      <a:prstDash val="solid"/>
                      <a:round/>
                      <a:headEnd type="none" w="med" len="med"/>
                      <a:tailEnd type="none" w="med" len="med"/>
                    </a:lnB>
                    <a:solidFill>
                      <a:srgbClr val="FAFAFA"/>
                    </a:solidFill>
                  </a:tcPr>
                </a:tc>
                <a:tc>
                  <a:txBody>
                    <a:bodyPr/>
                    <a:lstStyle/>
                    <a:p>
                      <a:r>
                        <a:rPr lang="en-US" sz="1400" dirty="0">
                          <a:effectLst/>
                        </a:rPr>
                        <a:t>Run once a week at midnight on Sunday morning</a:t>
                      </a:r>
                    </a:p>
                  </a:txBody>
                  <a:tcPr marL="57905" marR="57905" marT="28953" marB="28953" anchor="ctr">
                    <a:lnL w="9525" cap="flat" cmpd="sng" algn="ctr">
                      <a:solidFill>
                        <a:srgbClr val="E7ECF0"/>
                      </a:solidFill>
                      <a:prstDash val="solid"/>
                      <a:round/>
                      <a:headEnd type="none" w="med" len="med"/>
                      <a:tailEnd type="none" w="med" len="med"/>
                    </a:lnL>
                    <a:lnR w="9525" cap="flat" cmpd="sng" algn="ctr">
                      <a:solidFill>
                        <a:srgbClr val="E7ECF0"/>
                      </a:solidFill>
                      <a:prstDash val="solid"/>
                      <a:round/>
                      <a:headEnd type="none" w="med" len="med"/>
                      <a:tailEnd type="none" w="med" len="med"/>
                    </a:lnR>
                    <a:lnT w="9525" cap="flat" cmpd="sng" algn="ctr">
                      <a:solidFill>
                        <a:srgbClr val="E7ECF0"/>
                      </a:solidFill>
                      <a:prstDash val="solid"/>
                      <a:round/>
                      <a:headEnd type="none" w="med" len="med"/>
                      <a:tailEnd type="none" w="med" len="med"/>
                    </a:lnT>
                    <a:lnB w="9525" cap="flat" cmpd="sng" algn="ctr">
                      <a:solidFill>
                        <a:srgbClr val="E7ECF0"/>
                      </a:solidFill>
                      <a:prstDash val="solid"/>
                      <a:round/>
                      <a:headEnd type="none" w="med" len="med"/>
                      <a:tailEnd type="none" w="med" len="med"/>
                    </a:lnB>
                    <a:solidFill>
                      <a:srgbClr val="FAFAFA"/>
                    </a:solidFill>
                  </a:tcPr>
                </a:tc>
                <a:tc>
                  <a:txBody>
                    <a:bodyPr/>
                    <a:lstStyle/>
                    <a:p>
                      <a:r>
                        <a:rPr lang="en-US" sz="1400">
                          <a:effectLst/>
                        </a:rPr>
                        <a:t>0 0 * * 0</a:t>
                      </a:r>
                    </a:p>
                  </a:txBody>
                  <a:tcPr marL="57905" marR="57905" marT="28953" marB="28953" anchor="ctr">
                    <a:lnL w="9525" cap="flat" cmpd="sng" algn="ctr">
                      <a:solidFill>
                        <a:srgbClr val="E7ECF0"/>
                      </a:solidFill>
                      <a:prstDash val="solid"/>
                      <a:round/>
                      <a:headEnd type="none" w="med" len="med"/>
                      <a:tailEnd type="none" w="med" len="med"/>
                    </a:lnL>
                    <a:lnR w="9525" cap="flat" cmpd="sng" algn="ctr">
                      <a:solidFill>
                        <a:srgbClr val="E7ECF0"/>
                      </a:solidFill>
                      <a:prstDash val="solid"/>
                      <a:round/>
                      <a:headEnd type="none" w="med" len="med"/>
                      <a:tailEnd type="none" w="med" len="med"/>
                    </a:lnR>
                    <a:lnT w="9525" cap="flat" cmpd="sng" algn="ctr">
                      <a:solidFill>
                        <a:srgbClr val="E7ECF0"/>
                      </a:solidFill>
                      <a:prstDash val="solid"/>
                      <a:round/>
                      <a:headEnd type="none" w="med" len="med"/>
                      <a:tailEnd type="none" w="med" len="med"/>
                    </a:lnT>
                    <a:lnB w="9525" cap="flat" cmpd="sng" algn="ctr">
                      <a:solidFill>
                        <a:srgbClr val="E7ECF0"/>
                      </a:solidFill>
                      <a:prstDash val="solid"/>
                      <a:round/>
                      <a:headEnd type="none" w="med" len="med"/>
                      <a:tailEnd type="none" w="med" len="med"/>
                    </a:lnB>
                    <a:solidFill>
                      <a:srgbClr val="FAFAFA"/>
                    </a:solidFill>
                  </a:tcPr>
                </a:tc>
                <a:extLst>
                  <a:ext uri="{0D108BD9-81ED-4DB2-BD59-A6C34878D82A}">
                    <a16:rowId xmlns:a16="http://schemas.microsoft.com/office/drawing/2014/main" val="2979497702"/>
                  </a:ext>
                </a:extLst>
              </a:tr>
              <a:tr h="394321">
                <a:tc>
                  <a:txBody>
                    <a:bodyPr/>
                    <a:lstStyle/>
                    <a:p>
                      <a:r>
                        <a:rPr lang="en-US" sz="1400">
                          <a:effectLst/>
                        </a:rPr>
                        <a:t>@monthly</a:t>
                      </a:r>
                    </a:p>
                  </a:txBody>
                  <a:tcPr marL="57905" marR="57905" marT="28953" marB="28953" anchor="ctr">
                    <a:lnL w="9525" cap="flat" cmpd="sng" algn="ctr">
                      <a:solidFill>
                        <a:srgbClr val="E7ECF0"/>
                      </a:solidFill>
                      <a:prstDash val="solid"/>
                      <a:round/>
                      <a:headEnd type="none" w="med" len="med"/>
                      <a:tailEnd type="none" w="med" len="med"/>
                    </a:lnL>
                    <a:lnR w="9525" cap="flat" cmpd="sng" algn="ctr">
                      <a:solidFill>
                        <a:srgbClr val="E7ECF0"/>
                      </a:solidFill>
                      <a:prstDash val="solid"/>
                      <a:round/>
                      <a:headEnd type="none" w="med" len="med"/>
                      <a:tailEnd type="none" w="med" len="med"/>
                    </a:lnR>
                    <a:lnT w="9525" cap="flat" cmpd="sng" algn="ctr">
                      <a:solidFill>
                        <a:srgbClr val="E7ECF0"/>
                      </a:solidFill>
                      <a:prstDash val="solid"/>
                      <a:round/>
                      <a:headEnd type="none" w="med" len="med"/>
                      <a:tailEnd type="none" w="med" len="med"/>
                    </a:lnT>
                    <a:lnB w="9525" cap="flat" cmpd="sng" algn="ctr">
                      <a:solidFill>
                        <a:srgbClr val="E7ECF0"/>
                      </a:solidFill>
                      <a:prstDash val="solid"/>
                      <a:round/>
                      <a:headEnd type="none" w="med" len="med"/>
                      <a:tailEnd type="none" w="med" len="med"/>
                    </a:lnB>
                    <a:solidFill>
                      <a:srgbClr val="FFFFFF"/>
                    </a:solidFill>
                  </a:tcPr>
                </a:tc>
                <a:tc>
                  <a:txBody>
                    <a:bodyPr/>
                    <a:lstStyle/>
                    <a:p>
                      <a:r>
                        <a:rPr lang="en-US" sz="1400" dirty="0">
                          <a:effectLst/>
                        </a:rPr>
                        <a:t>Run once a month at midnight of the first day of the month</a:t>
                      </a:r>
                    </a:p>
                  </a:txBody>
                  <a:tcPr marL="57905" marR="57905" marT="28953" marB="28953" anchor="ctr">
                    <a:lnL w="9525" cap="flat" cmpd="sng" algn="ctr">
                      <a:solidFill>
                        <a:srgbClr val="E7ECF0"/>
                      </a:solidFill>
                      <a:prstDash val="solid"/>
                      <a:round/>
                      <a:headEnd type="none" w="med" len="med"/>
                      <a:tailEnd type="none" w="med" len="med"/>
                    </a:lnL>
                    <a:lnR w="9525" cap="flat" cmpd="sng" algn="ctr">
                      <a:solidFill>
                        <a:srgbClr val="E7ECF0"/>
                      </a:solidFill>
                      <a:prstDash val="solid"/>
                      <a:round/>
                      <a:headEnd type="none" w="med" len="med"/>
                      <a:tailEnd type="none" w="med" len="med"/>
                    </a:lnR>
                    <a:lnT w="9525" cap="flat" cmpd="sng" algn="ctr">
                      <a:solidFill>
                        <a:srgbClr val="E7ECF0"/>
                      </a:solidFill>
                      <a:prstDash val="solid"/>
                      <a:round/>
                      <a:headEnd type="none" w="med" len="med"/>
                      <a:tailEnd type="none" w="med" len="med"/>
                    </a:lnT>
                    <a:lnB w="9525" cap="flat" cmpd="sng" algn="ctr">
                      <a:solidFill>
                        <a:srgbClr val="E7ECF0"/>
                      </a:solidFill>
                      <a:prstDash val="solid"/>
                      <a:round/>
                      <a:headEnd type="none" w="med" len="med"/>
                      <a:tailEnd type="none" w="med" len="med"/>
                    </a:lnB>
                    <a:solidFill>
                      <a:srgbClr val="FFFFFF"/>
                    </a:solidFill>
                  </a:tcPr>
                </a:tc>
                <a:tc>
                  <a:txBody>
                    <a:bodyPr/>
                    <a:lstStyle/>
                    <a:p>
                      <a:r>
                        <a:rPr lang="en-US" sz="1400">
                          <a:effectLst/>
                        </a:rPr>
                        <a:t>0 0 1 * *</a:t>
                      </a:r>
                    </a:p>
                  </a:txBody>
                  <a:tcPr marL="57905" marR="57905" marT="28953" marB="28953" anchor="ctr">
                    <a:lnL w="9525" cap="flat" cmpd="sng" algn="ctr">
                      <a:solidFill>
                        <a:srgbClr val="E7ECF0"/>
                      </a:solidFill>
                      <a:prstDash val="solid"/>
                      <a:round/>
                      <a:headEnd type="none" w="med" len="med"/>
                      <a:tailEnd type="none" w="med" len="med"/>
                    </a:lnL>
                    <a:lnR w="9525" cap="flat" cmpd="sng" algn="ctr">
                      <a:solidFill>
                        <a:srgbClr val="E7ECF0"/>
                      </a:solidFill>
                      <a:prstDash val="solid"/>
                      <a:round/>
                      <a:headEnd type="none" w="med" len="med"/>
                      <a:tailEnd type="none" w="med" len="med"/>
                    </a:lnR>
                    <a:lnT w="9525" cap="flat" cmpd="sng" algn="ctr">
                      <a:solidFill>
                        <a:srgbClr val="E7ECF0"/>
                      </a:solidFill>
                      <a:prstDash val="solid"/>
                      <a:round/>
                      <a:headEnd type="none" w="med" len="med"/>
                      <a:tailEnd type="none" w="med" len="med"/>
                    </a:lnT>
                    <a:lnB w="9525" cap="flat" cmpd="sng" algn="ctr">
                      <a:solidFill>
                        <a:srgbClr val="E7ECF0"/>
                      </a:solidFill>
                      <a:prstDash val="solid"/>
                      <a:round/>
                      <a:headEnd type="none" w="med" len="med"/>
                      <a:tailEnd type="none" w="med" len="med"/>
                    </a:lnB>
                    <a:solidFill>
                      <a:srgbClr val="FFFFFF"/>
                    </a:solidFill>
                  </a:tcPr>
                </a:tc>
                <a:extLst>
                  <a:ext uri="{0D108BD9-81ED-4DB2-BD59-A6C34878D82A}">
                    <a16:rowId xmlns:a16="http://schemas.microsoft.com/office/drawing/2014/main" val="3345688368"/>
                  </a:ext>
                </a:extLst>
              </a:tr>
              <a:tr h="302142">
                <a:tc>
                  <a:txBody>
                    <a:bodyPr/>
                    <a:lstStyle/>
                    <a:p>
                      <a:r>
                        <a:rPr lang="en-US" sz="1400">
                          <a:effectLst/>
                        </a:rPr>
                        <a:t>@yearly</a:t>
                      </a:r>
                    </a:p>
                  </a:txBody>
                  <a:tcPr marL="57905" marR="57905" marT="28953" marB="28953" anchor="ctr">
                    <a:lnL w="9525" cap="flat" cmpd="sng" algn="ctr">
                      <a:solidFill>
                        <a:srgbClr val="E7ECF0"/>
                      </a:solidFill>
                      <a:prstDash val="solid"/>
                      <a:round/>
                      <a:headEnd type="none" w="med" len="med"/>
                      <a:tailEnd type="none" w="med" len="med"/>
                    </a:lnL>
                    <a:lnR w="9525" cap="flat" cmpd="sng" algn="ctr">
                      <a:solidFill>
                        <a:srgbClr val="E7ECF0"/>
                      </a:solidFill>
                      <a:prstDash val="solid"/>
                      <a:round/>
                      <a:headEnd type="none" w="med" len="med"/>
                      <a:tailEnd type="none" w="med" len="med"/>
                    </a:lnR>
                    <a:lnT w="9525" cap="flat" cmpd="sng" algn="ctr">
                      <a:solidFill>
                        <a:srgbClr val="E7ECF0"/>
                      </a:solidFill>
                      <a:prstDash val="solid"/>
                      <a:round/>
                      <a:headEnd type="none" w="med" len="med"/>
                      <a:tailEnd type="none" w="med" len="med"/>
                    </a:lnT>
                    <a:lnB w="9525" cap="flat" cmpd="sng" algn="ctr">
                      <a:solidFill>
                        <a:srgbClr val="E7ECF0"/>
                      </a:solidFill>
                      <a:prstDash val="solid"/>
                      <a:round/>
                      <a:headEnd type="none" w="med" len="med"/>
                      <a:tailEnd type="none" w="med" len="med"/>
                    </a:lnB>
                    <a:solidFill>
                      <a:srgbClr val="FAFAFA"/>
                    </a:solidFill>
                  </a:tcPr>
                </a:tc>
                <a:tc>
                  <a:txBody>
                    <a:bodyPr/>
                    <a:lstStyle/>
                    <a:p>
                      <a:r>
                        <a:rPr lang="en-US" sz="1400">
                          <a:effectLst/>
                        </a:rPr>
                        <a:t>Run once a year at midnight of January 1</a:t>
                      </a:r>
                    </a:p>
                  </a:txBody>
                  <a:tcPr marL="57905" marR="57905" marT="28953" marB="28953" anchor="ctr">
                    <a:lnL w="9525" cap="flat" cmpd="sng" algn="ctr">
                      <a:solidFill>
                        <a:srgbClr val="E7ECF0"/>
                      </a:solidFill>
                      <a:prstDash val="solid"/>
                      <a:round/>
                      <a:headEnd type="none" w="med" len="med"/>
                      <a:tailEnd type="none" w="med" len="med"/>
                    </a:lnL>
                    <a:lnR w="9525" cap="flat" cmpd="sng" algn="ctr">
                      <a:solidFill>
                        <a:srgbClr val="E7ECF0"/>
                      </a:solidFill>
                      <a:prstDash val="solid"/>
                      <a:round/>
                      <a:headEnd type="none" w="med" len="med"/>
                      <a:tailEnd type="none" w="med" len="med"/>
                    </a:lnR>
                    <a:lnT w="9525" cap="flat" cmpd="sng" algn="ctr">
                      <a:solidFill>
                        <a:srgbClr val="E7ECF0"/>
                      </a:solidFill>
                      <a:prstDash val="solid"/>
                      <a:round/>
                      <a:headEnd type="none" w="med" len="med"/>
                      <a:tailEnd type="none" w="med" len="med"/>
                    </a:lnT>
                    <a:lnB w="9525" cap="flat" cmpd="sng" algn="ctr">
                      <a:solidFill>
                        <a:srgbClr val="E7ECF0"/>
                      </a:solidFill>
                      <a:prstDash val="solid"/>
                      <a:round/>
                      <a:headEnd type="none" w="med" len="med"/>
                      <a:tailEnd type="none" w="med" len="med"/>
                    </a:lnB>
                    <a:solidFill>
                      <a:srgbClr val="FAFAFA"/>
                    </a:solidFill>
                  </a:tcPr>
                </a:tc>
                <a:tc>
                  <a:txBody>
                    <a:bodyPr/>
                    <a:lstStyle/>
                    <a:p>
                      <a:r>
                        <a:rPr lang="en-US" sz="1400" dirty="0">
                          <a:effectLst/>
                        </a:rPr>
                        <a:t>0 0 1 1 *</a:t>
                      </a:r>
                    </a:p>
                  </a:txBody>
                  <a:tcPr marL="57905" marR="57905" marT="28953" marB="28953" anchor="ctr">
                    <a:lnL w="9525" cap="flat" cmpd="sng" algn="ctr">
                      <a:solidFill>
                        <a:srgbClr val="E7ECF0"/>
                      </a:solidFill>
                      <a:prstDash val="solid"/>
                      <a:round/>
                      <a:headEnd type="none" w="med" len="med"/>
                      <a:tailEnd type="none" w="med" len="med"/>
                    </a:lnL>
                    <a:lnR w="9525" cap="flat" cmpd="sng" algn="ctr">
                      <a:solidFill>
                        <a:srgbClr val="E7ECF0"/>
                      </a:solidFill>
                      <a:prstDash val="solid"/>
                      <a:round/>
                      <a:headEnd type="none" w="med" len="med"/>
                      <a:tailEnd type="none" w="med" len="med"/>
                    </a:lnR>
                    <a:lnT w="9525" cap="flat" cmpd="sng" algn="ctr">
                      <a:solidFill>
                        <a:srgbClr val="E7ECF0"/>
                      </a:solidFill>
                      <a:prstDash val="solid"/>
                      <a:round/>
                      <a:headEnd type="none" w="med" len="med"/>
                      <a:tailEnd type="none" w="med" len="med"/>
                    </a:lnT>
                    <a:lnB w="9525" cap="flat" cmpd="sng" algn="ctr">
                      <a:solidFill>
                        <a:srgbClr val="E7ECF0"/>
                      </a:solidFill>
                      <a:prstDash val="solid"/>
                      <a:round/>
                      <a:headEnd type="none" w="med" len="med"/>
                      <a:tailEnd type="none" w="med" len="med"/>
                    </a:lnB>
                    <a:solidFill>
                      <a:srgbClr val="FAFAFA"/>
                    </a:solidFill>
                  </a:tcPr>
                </a:tc>
                <a:extLst>
                  <a:ext uri="{0D108BD9-81ED-4DB2-BD59-A6C34878D82A}">
                    <a16:rowId xmlns:a16="http://schemas.microsoft.com/office/drawing/2014/main" val="2652634943"/>
                  </a:ext>
                </a:extLst>
              </a:tr>
            </a:tbl>
          </a:graphicData>
        </a:graphic>
      </p:graphicFrame>
      <p:sp>
        <p:nvSpPr>
          <p:cNvPr id="12" name="文字方塊 11">
            <a:extLst>
              <a:ext uri="{FF2B5EF4-FFF2-40B4-BE49-F238E27FC236}">
                <a16:creationId xmlns:a16="http://schemas.microsoft.com/office/drawing/2014/main" id="{AF3F8157-D776-4B7C-03A8-0BEAEA12C975}"/>
              </a:ext>
            </a:extLst>
          </p:cNvPr>
          <p:cNvSpPr txBox="1"/>
          <p:nvPr/>
        </p:nvSpPr>
        <p:spPr>
          <a:xfrm>
            <a:off x="550440" y="5852160"/>
            <a:ext cx="5867400" cy="1384995"/>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r>
              <a:rPr lang="en-US" sz="1200" dirty="0">
                <a:latin typeface="Courier New" panose="02070309020205020404" pitchFamily="49" charset="0"/>
                <a:cs typeface="Courier New" panose="02070309020205020404" pitchFamily="49" charset="0"/>
              </a:rPr>
              <a:t># ┌─────── minute (0 - 59)</a:t>
            </a:r>
          </a:p>
          <a:p>
            <a:r>
              <a:rPr lang="en-US" sz="1200" dirty="0">
                <a:latin typeface="Courier New" panose="02070309020205020404" pitchFamily="49" charset="0"/>
                <a:cs typeface="Courier New" panose="02070309020205020404" pitchFamily="49" charset="0"/>
              </a:rPr>
              <a:t># │ ┌────── hour (0 - 23)</a:t>
            </a:r>
          </a:p>
          <a:p>
            <a:r>
              <a:rPr lang="en-US" sz="1200" dirty="0">
                <a:latin typeface="Courier New" panose="02070309020205020404" pitchFamily="49" charset="0"/>
                <a:cs typeface="Courier New" panose="02070309020205020404" pitchFamily="49" charset="0"/>
              </a:rPr>
              <a:t># │ │ ┌───── day of the month (1 - 31)</a:t>
            </a:r>
          </a:p>
          <a:p>
            <a:r>
              <a:rPr lang="en-US" sz="1200" dirty="0">
                <a:latin typeface="Courier New" panose="02070309020205020404" pitchFamily="49" charset="0"/>
                <a:cs typeface="Courier New" panose="02070309020205020404" pitchFamily="49" charset="0"/>
              </a:rPr>
              <a:t># │ │ │ ┌───── month (1 - 12)</a:t>
            </a:r>
          </a:p>
          <a:p>
            <a:r>
              <a:rPr lang="en-US" sz="1200" dirty="0">
                <a:latin typeface="Courier New" panose="02070309020205020404" pitchFamily="49" charset="0"/>
                <a:cs typeface="Courier New" panose="02070309020205020404" pitchFamily="49" charset="0"/>
              </a:rPr>
              <a:t># │ │ │ │ ┌──── day of the week (0 - 6) (Sunday to Saturday;</a:t>
            </a:r>
          </a:p>
          <a:p>
            <a:r>
              <a:rPr lang="en-US" sz="1200" dirty="0">
                <a:latin typeface="Courier New" panose="02070309020205020404" pitchFamily="49" charset="0"/>
                <a:cs typeface="Courier New" panose="02070309020205020404" pitchFamily="49" charset="0"/>
              </a:rPr>
              <a:t># │ │ │ │ │      7 is also Sunday on some systems)</a:t>
            </a:r>
          </a:p>
          <a:p>
            <a:r>
              <a:rPr lang="en-US" sz="1200" dirty="0">
                <a:latin typeface="Courier New" panose="02070309020205020404" pitchFamily="49" charset="0"/>
                <a:cs typeface="Courier New" panose="02070309020205020404" pitchFamily="49" charset="0"/>
              </a:rPr>
              <a:t># * * * * *</a:t>
            </a:r>
          </a:p>
        </p:txBody>
      </p:sp>
      <p:graphicFrame>
        <p:nvGraphicFramePr>
          <p:cNvPr id="21" name="表格 20">
            <a:extLst>
              <a:ext uri="{FF2B5EF4-FFF2-40B4-BE49-F238E27FC236}">
                <a16:creationId xmlns:a16="http://schemas.microsoft.com/office/drawing/2014/main" id="{DA26F793-D16F-44CC-7814-35572DFC355E}"/>
              </a:ext>
            </a:extLst>
          </p:cNvPr>
          <p:cNvGraphicFramePr>
            <a:graphicFrameLocks noGrp="1"/>
          </p:cNvGraphicFramePr>
          <p:nvPr>
            <p:extLst>
              <p:ext uri="{D42A27DB-BD31-4B8C-83A1-F6EECF244321}">
                <p14:modId xmlns:p14="http://schemas.microsoft.com/office/powerpoint/2010/main" val="3863995865"/>
              </p:ext>
            </p:extLst>
          </p:nvPr>
        </p:nvGraphicFramePr>
        <p:xfrm>
          <a:off x="7726680" y="4297680"/>
          <a:ext cx="3840480" cy="2438400"/>
        </p:xfrm>
        <a:graphic>
          <a:graphicData uri="http://schemas.openxmlformats.org/drawingml/2006/table">
            <a:tbl>
              <a:tblPr/>
              <a:tblGrid>
                <a:gridCol w="1836751">
                  <a:extLst>
                    <a:ext uri="{9D8B030D-6E8A-4147-A177-3AD203B41FA5}">
                      <a16:colId xmlns:a16="http://schemas.microsoft.com/office/drawing/2014/main" val="239481585"/>
                    </a:ext>
                  </a:extLst>
                </a:gridCol>
                <a:gridCol w="2003729">
                  <a:extLst>
                    <a:ext uri="{9D8B030D-6E8A-4147-A177-3AD203B41FA5}">
                      <a16:colId xmlns:a16="http://schemas.microsoft.com/office/drawing/2014/main" val="1441030231"/>
                    </a:ext>
                  </a:extLst>
                </a:gridCol>
              </a:tblGrid>
              <a:tr h="260171">
                <a:tc>
                  <a:txBody>
                    <a:bodyPr/>
                    <a:lstStyle/>
                    <a:p>
                      <a:pPr algn="l" fontAlgn="ctr"/>
                      <a:r>
                        <a:rPr lang="en-US" sz="2000" b="1" i="0" u="none" strike="noStrike">
                          <a:solidFill>
                            <a:srgbClr val="FFFFFF"/>
                          </a:solidFill>
                          <a:effectLst/>
                          <a:latin typeface="Courier New" panose="02070309020205020404" pitchFamily="49" charset="0"/>
                          <a:cs typeface="Courier New" panose="02070309020205020404" pitchFamily="49" charset="0"/>
                        </a:rPr>
                        <a:t>Freq-DI</a:t>
                      </a:r>
                    </a:p>
                  </a:txBody>
                  <a:tcPr marL="0" marR="0" marT="0" marB="0" anchor="ctr">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5B9BD5"/>
                    </a:solidFill>
                  </a:tcPr>
                </a:tc>
                <a:tc>
                  <a:txBody>
                    <a:bodyPr/>
                    <a:lstStyle/>
                    <a:p>
                      <a:pPr algn="l" fontAlgn="ctr"/>
                      <a:r>
                        <a:rPr lang="en-US" sz="2000" b="1" i="0" u="none" strike="noStrike">
                          <a:solidFill>
                            <a:srgbClr val="FFFFFF"/>
                          </a:solidFill>
                          <a:effectLst/>
                          <a:latin typeface="Courier New" panose="02070309020205020404" pitchFamily="49" charset="0"/>
                          <a:cs typeface="Courier New" panose="02070309020205020404" pitchFamily="49" charset="0"/>
                        </a:rPr>
                        <a:t>Airflow</a:t>
                      </a:r>
                    </a:p>
                  </a:txBody>
                  <a:tcPr marL="0" marR="0" marT="0" marB="0" anchor="ctr">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5B9BD5"/>
                    </a:solidFill>
                  </a:tcPr>
                </a:tc>
                <a:extLst>
                  <a:ext uri="{0D108BD9-81ED-4DB2-BD59-A6C34878D82A}">
                    <a16:rowId xmlns:a16="http://schemas.microsoft.com/office/drawing/2014/main" val="2985172336"/>
                  </a:ext>
                </a:extLst>
              </a:tr>
              <a:tr h="260171">
                <a:tc>
                  <a:txBody>
                    <a:bodyPr/>
                    <a:lstStyle/>
                    <a:p>
                      <a:pPr algn="l" fontAlgn="ctr"/>
                      <a:r>
                        <a:rPr lang="en-US" sz="2000" b="0" i="0" u="none" strike="noStrike">
                          <a:solidFill>
                            <a:srgbClr val="000000"/>
                          </a:solidFill>
                          <a:effectLst/>
                          <a:latin typeface="Courier New" panose="02070309020205020404" pitchFamily="49" charset="0"/>
                          <a:cs typeface="Courier New" panose="02070309020205020404" pitchFamily="49" charset="0"/>
                        </a:rPr>
                        <a:t>D</a:t>
                      </a:r>
                    </a:p>
                  </a:txBody>
                  <a:tcPr marL="0" marR="0" marT="0" marB="0" anchor="ctr">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l" fontAlgn="ctr"/>
                      <a:r>
                        <a:rPr lang="en-US" sz="2000" b="0" i="0" u="none" strike="noStrike">
                          <a:solidFill>
                            <a:srgbClr val="000000"/>
                          </a:solidFill>
                          <a:effectLst/>
                          <a:latin typeface="Courier New" panose="02070309020205020404" pitchFamily="49" charset="0"/>
                          <a:cs typeface="Courier New" panose="02070309020205020404" pitchFamily="49" charset="0"/>
                        </a:rPr>
                        <a:t>0 5 * * *</a:t>
                      </a:r>
                    </a:p>
                  </a:txBody>
                  <a:tcPr marL="0" marR="0" marT="0" marB="0" anchor="ctr">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extLst>
                  <a:ext uri="{0D108BD9-81ED-4DB2-BD59-A6C34878D82A}">
                    <a16:rowId xmlns:a16="http://schemas.microsoft.com/office/drawing/2014/main" val="3650781773"/>
                  </a:ext>
                </a:extLst>
              </a:tr>
              <a:tr h="260171">
                <a:tc>
                  <a:txBody>
                    <a:bodyPr/>
                    <a:lstStyle/>
                    <a:p>
                      <a:pPr algn="l" fontAlgn="ctr"/>
                      <a:r>
                        <a:rPr lang="en-US" sz="2000" b="0" i="0" u="none" strike="noStrike">
                          <a:solidFill>
                            <a:srgbClr val="000000"/>
                          </a:solidFill>
                          <a:effectLst/>
                          <a:latin typeface="Courier New" panose="02070309020205020404" pitchFamily="49" charset="0"/>
                          <a:cs typeface="Courier New" panose="02070309020205020404" pitchFamily="49" charset="0"/>
                        </a:rPr>
                        <a:t>B</a:t>
                      </a:r>
                    </a:p>
                  </a:txBody>
                  <a:tcPr marL="0" marR="0" marT="0" marB="0" anchor="ctr">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l" fontAlgn="ctr"/>
                      <a:r>
                        <a:rPr lang="en-US" sz="2000" b="0" i="0" u="none" strike="noStrike">
                          <a:solidFill>
                            <a:srgbClr val="000000"/>
                          </a:solidFill>
                          <a:effectLst/>
                          <a:latin typeface="Courier New" panose="02070309020205020404" pitchFamily="49" charset="0"/>
                          <a:cs typeface="Courier New" panose="02070309020205020404" pitchFamily="49" charset="0"/>
                        </a:rPr>
                        <a:t>0 5 * * *</a:t>
                      </a:r>
                    </a:p>
                  </a:txBody>
                  <a:tcPr marL="0" marR="0" marT="0" marB="0" anchor="ctr">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extLst>
                  <a:ext uri="{0D108BD9-81ED-4DB2-BD59-A6C34878D82A}">
                    <a16:rowId xmlns:a16="http://schemas.microsoft.com/office/drawing/2014/main" val="3853216282"/>
                  </a:ext>
                </a:extLst>
              </a:tr>
              <a:tr h="260171">
                <a:tc>
                  <a:txBody>
                    <a:bodyPr/>
                    <a:lstStyle/>
                    <a:p>
                      <a:pPr algn="l" fontAlgn="ctr"/>
                      <a:r>
                        <a:rPr lang="en-US" sz="2000" b="0" i="0" u="none" strike="noStrike">
                          <a:solidFill>
                            <a:srgbClr val="000000"/>
                          </a:solidFill>
                          <a:effectLst/>
                          <a:latin typeface="Courier New" panose="02070309020205020404" pitchFamily="49" charset="0"/>
                          <a:cs typeface="Courier New" panose="02070309020205020404" pitchFamily="49" charset="0"/>
                        </a:rPr>
                        <a:t>W</a:t>
                      </a:r>
                    </a:p>
                  </a:txBody>
                  <a:tcPr marL="0" marR="0" marT="0" marB="0" anchor="ctr">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l" fontAlgn="ctr"/>
                      <a:r>
                        <a:rPr lang="en-US" sz="2000" b="0" i="0" u="none" strike="noStrike">
                          <a:solidFill>
                            <a:srgbClr val="000000"/>
                          </a:solidFill>
                          <a:effectLst/>
                          <a:latin typeface="Courier New" panose="02070309020205020404" pitchFamily="49" charset="0"/>
                          <a:cs typeface="Courier New" panose="02070309020205020404" pitchFamily="49" charset="0"/>
                        </a:rPr>
                        <a:t>0 5 * * 0</a:t>
                      </a:r>
                    </a:p>
                  </a:txBody>
                  <a:tcPr marL="0" marR="0" marT="0" marB="0" anchor="ctr">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extLst>
                  <a:ext uri="{0D108BD9-81ED-4DB2-BD59-A6C34878D82A}">
                    <a16:rowId xmlns:a16="http://schemas.microsoft.com/office/drawing/2014/main" val="246793583"/>
                  </a:ext>
                </a:extLst>
              </a:tr>
              <a:tr h="260171">
                <a:tc>
                  <a:txBody>
                    <a:bodyPr/>
                    <a:lstStyle/>
                    <a:p>
                      <a:pPr algn="l" fontAlgn="ctr"/>
                      <a:r>
                        <a:rPr lang="en-US" sz="2000" b="0" i="0" u="none" strike="noStrike">
                          <a:solidFill>
                            <a:srgbClr val="000000"/>
                          </a:solidFill>
                          <a:effectLst/>
                          <a:latin typeface="Courier New" panose="02070309020205020404" pitchFamily="49" charset="0"/>
                          <a:cs typeface="Courier New" panose="02070309020205020404" pitchFamily="49" charset="0"/>
                        </a:rPr>
                        <a:t>M</a:t>
                      </a:r>
                    </a:p>
                  </a:txBody>
                  <a:tcPr marL="0" marR="0" marT="0" marB="0" anchor="ctr">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l" fontAlgn="ctr"/>
                      <a:r>
                        <a:rPr lang="en-US" sz="2000" b="0" i="0" u="none" strike="noStrike">
                          <a:solidFill>
                            <a:srgbClr val="000000"/>
                          </a:solidFill>
                          <a:effectLst/>
                          <a:latin typeface="Courier New" panose="02070309020205020404" pitchFamily="49" charset="0"/>
                          <a:cs typeface="Courier New" panose="02070309020205020404" pitchFamily="49" charset="0"/>
                        </a:rPr>
                        <a:t>0 5 1 * *</a:t>
                      </a:r>
                    </a:p>
                  </a:txBody>
                  <a:tcPr marL="0" marR="0" marT="0" marB="0" anchor="ctr">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extLst>
                  <a:ext uri="{0D108BD9-81ED-4DB2-BD59-A6C34878D82A}">
                    <a16:rowId xmlns:a16="http://schemas.microsoft.com/office/drawing/2014/main" val="2764882643"/>
                  </a:ext>
                </a:extLst>
              </a:tr>
              <a:tr h="260171">
                <a:tc>
                  <a:txBody>
                    <a:bodyPr/>
                    <a:lstStyle/>
                    <a:p>
                      <a:pPr algn="l" fontAlgn="ctr"/>
                      <a:r>
                        <a:rPr lang="en-US" sz="2000" b="0" i="0" u="none" strike="noStrike">
                          <a:solidFill>
                            <a:srgbClr val="000000"/>
                          </a:solidFill>
                          <a:effectLst/>
                          <a:latin typeface="Courier New" panose="02070309020205020404" pitchFamily="49" charset="0"/>
                          <a:cs typeface="Courier New" panose="02070309020205020404" pitchFamily="49" charset="0"/>
                        </a:rPr>
                        <a:t>I</a:t>
                      </a:r>
                    </a:p>
                  </a:txBody>
                  <a:tcPr marL="0" marR="0" marT="0" marB="0" anchor="ctr">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l" fontAlgn="ctr"/>
                      <a:r>
                        <a:rPr lang="en-US" sz="2000" b="0" i="0" u="none" strike="noStrike">
                          <a:solidFill>
                            <a:srgbClr val="000000"/>
                          </a:solidFill>
                          <a:effectLst/>
                          <a:latin typeface="Courier New" panose="02070309020205020404" pitchFamily="49" charset="0"/>
                          <a:cs typeface="Courier New" panose="02070309020205020404" pitchFamily="49" charset="0"/>
                        </a:rPr>
                        <a:t>@once</a:t>
                      </a:r>
                    </a:p>
                  </a:txBody>
                  <a:tcPr marL="0" marR="0" marT="0" marB="0" anchor="ctr">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extLst>
                  <a:ext uri="{0D108BD9-81ED-4DB2-BD59-A6C34878D82A}">
                    <a16:rowId xmlns:a16="http://schemas.microsoft.com/office/drawing/2014/main" val="556672170"/>
                  </a:ext>
                </a:extLst>
              </a:tr>
              <a:tr h="260171">
                <a:tc>
                  <a:txBody>
                    <a:bodyPr/>
                    <a:lstStyle/>
                    <a:p>
                      <a:pPr algn="l" fontAlgn="ctr"/>
                      <a:r>
                        <a:rPr lang="en-US" sz="2000" b="0" i="0" u="none" strike="noStrike">
                          <a:solidFill>
                            <a:srgbClr val="000000"/>
                          </a:solidFill>
                          <a:effectLst/>
                          <a:latin typeface="Courier New" panose="02070309020205020404" pitchFamily="49" charset="0"/>
                          <a:cs typeface="Courier New" panose="02070309020205020404" pitchFamily="49" charset="0"/>
                        </a:rPr>
                        <a:t>Y</a:t>
                      </a:r>
                    </a:p>
                  </a:txBody>
                  <a:tcPr marL="0" marR="0" marT="0" marB="0" anchor="ctr">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l" fontAlgn="ctr"/>
                      <a:r>
                        <a:rPr lang="en-US" sz="2000" b="0" i="0" u="none" strike="noStrike">
                          <a:solidFill>
                            <a:srgbClr val="000000"/>
                          </a:solidFill>
                          <a:effectLst/>
                          <a:latin typeface="Courier New" panose="02070309020205020404" pitchFamily="49" charset="0"/>
                          <a:cs typeface="Courier New" panose="02070309020205020404" pitchFamily="49" charset="0"/>
                        </a:rPr>
                        <a:t>0 5 1 1 *</a:t>
                      </a:r>
                    </a:p>
                  </a:txBody>
                  <a:tcPr marL="0" marR="0" marT="0" marB="0" anchor="ctr">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extLst>
                  <a:ext uri="{0D108BD9-81ED-4DB2-BD59-A6C34878D82A}">
                    <a16:rowId xmlns:a16="http://schemas.microsoft.com/office/drawing/2014/main" val="2720978105"/>
                  </a:ext>
                </a:extLst>
              </a:tr>
              <a:tr h="260171">
                <a:tc>
                  <a:txBody>
                    <a:bodyPr/>
                    <a:lstStyle/>
                    <a:p>
                      <a:pPr algn="l" fontAlgn="ctr"/>
                      <a:r>
                        <a:rPr lang="en-US" sz="2000" b="0" i="0" u="none" strike="noStrike" dirty="0">
                          <a:solidFill>
                            <a:srgbClr val="000000"/>
                          </a:solidFill>
                          <a:effectLst/>
                          <a:latin typeface="Courier New" panose="02070309020205020404" pitchFamily="49" charset="0"/>
                          <a:cs typeface="Courier New" panose="02070309020205020404" pitchFamily="49" charset="0"/>
                        </a:rPr>
                        <a:t>H</a:t>
                      </a:r>
                    </a:p>
                  </a:txBody>
                  <a:tcPr marL="0" marR="0" marT="0" marB="0" anchor="ctr">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l" fontAlgn="ctr"/>
                      <a:r>
                        <a:rPr lang="en-US" sz="2000" b="0" i="0" u="none" strike="noStrike" dirty="0">
                          <a:solidFill>
                            <a:srgbClr val="000000"/>
                          </a:solidFill>
                          <a:effectLst/>
                          <a:latin typeface="Courier New" panose="02070309020205020404" pitchFamily="49" charset="0"/>
                          <a:cs typeface="Courier New" panose="02070309020205020404" pitchFamily="49" charset="0"/>
                        </a:rPr>
                        <a:t>@hourly</a:t>
                      </a:r>
                    </a:p>
                  </a:txBody>
                  <a:tcPr marL="0" marR="0" marT="0" marB="0" anchor="ctr">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extLst>
                  <a:ext uri="{0D108BD9-81ED-4DB2-BD59-A6C34878D82A}">
                    <a16:rowId xmlns:a16="http://schemas.microsoft.com/office/drawing/2014/main" val="4126766114"/>
                  </a:ext>
                </a:extLst>
              </a:tr>
            </a:tbl>
          </a:graphicData>
        </a:graphic>
      </p:graphicFrame>
    </p:spTree>
    <p:extLst>
      <p:ext uri="{BB962C8B-B14F-4D97-AF65-F5344CB8AC3E}">
        <p14:creationId xmlns:p14="http://schemas.microsoft.com/office/powerpoint/2010/main" val="287654823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B55E66E5-B8D8-4FB5-BF45-2387C651B59B}"/>
              </a:ext>
            </a:extLst>
          </p:cNvPr>
          <p:cNvSpPr>
            <a:spLocks noGrp="1"/>
          </p:cNvSpPr>
          <p:nvPr>
            <p:ph type="title"/>
          </p:nvPr>
        </p:nvSpPr>
        <p:spPr/>
        <p:txBody>
          <a:bodyPr>
            <a:normAutofit fontScale="90000"/>
          </a:bodyPr>
          <a:lstStyle/>
          <a:p>
            <a:r>
              <a:rPr lang="en-US" dirty="0"/>
              <a:t>Background</a:t>
            </a:r>
            <a:br>
              <a:rPr lang="en-US" dirty="0"/>
            </a:br>
            <a:r>
              <a:rPr lang="en-US" dirty="0"/>
              <a:t>- </a:t>
            </a:r>
            <a:r>
              <a:rPr lang="en-US" altLang="zh-TW" dirty="0"/>
              <a:t>Sample R&amp;R</a:t>
            </a:r>
            <a:endParaRPr lang="zh-TW" altLang="en-US" dirty="0"/>
          </a:p>
        </p:txBody>
      </p:sp>
      <p:graphicFrame>
        <p:nvGraphicFramePr>
          <p:cNvPr id="6" name="表格 2">
            <a:extLst>
              <a:ext uri="{FF2B5EF4-FFF2-40B4-BE49-F238E27FC236}">
                <a16:creationId xmlns:a16="http://schemas.microsoft.com/office/drawing/2014/main" id="{6348BAE3-5A41-8057-CFA4-1C4EF8D96EF6}"/>
              </a:ext>
            </a:extLst>
          </p:cNvPr>
          <p:cNvGraphicFramePr>
            <a:graphicFrameLocks noGrp="1"/>
          </p:cNvGraphicFramePr>
          <p:nvPr>
            <p:ph idx="1"/>
            <p:extLst>
              <p:ext uri="{D42A27DB-BD31-4B8C-83A1-F6EECF244321}">
                <p14:modId xmlns:p14="http://schemas.microsoft.com/office/powerpoint/2010/main" val="3447861092"/>
              </p:ext>
            </p:extLst>
          </p:nvPr>
        </p:nvGraphicFramePr>
        <p:xfrm>
          <a:off x="457200" y="1600200"/>
          <a:ext cx="13609320" cy="5532119"/>
        </p:xfrm>
        <a:graphic>
          <a:graphicData uri="http://schemas.openxmlformats.org/drawingml/2006/table">
            <a:tbl>
              <a:tblPr firstRow="1" firstCol="1" bandRow="1">
                <a:tableStyleId>{5C22544A-7EE6-4342-B048-85BDC9FD1C3A}</a:tableStyleId>
              </a:tblPr>
              <a:tblGrid>
                <a:gridCol w="5257800">
                  <a:extLst>
                    <a:ext uri="{9D8B030D-6E8A-4147-A177-3AD203B41FA5}">
                      <a16:colId xmlns:a16="http://schemas.microsoft.com/office/drawing/2014/main" val="566020467"/>
                    </a:ext>
                  </a:extLst>
                </a:gridCol>
                <a:gridCol w="4483608">
                  <a:extLst>
                    <a:ext uri="{9D8B030D-6E8A-4147-A177-3AD203B41FA5}">
                      <a16:colId xmlns:a16="http://schemas.microsoft.com/office/drawing/2014/main" val="529705474"/>
                    </a:ext>
                  </a:extLst>
                </a:gridCol>
                <a:gridCol w="3867912">
                  <a:extLst>
                    <a:ext uri="{9D8B030D-6E8A-4147-A177-3AD203B41FA5}">
                      <a16:colId xmlns:a16="http://schemas.microsoft.com/office/drawing/2014/main" val="2431115127"/>
                    </a:ext>
                  </a:extLst>
                </a:gridCol>
              </a:tblGrid>
              <a:tr h="881932">
                <a:tc>
                  <a:txBody>
                    <a:bodyPr/>
                    <a:lstStyle/>
                    <a:p>
                      <a:r>
                        <a:rPr lang="en-US" sz="3200" dirty="0"/>
                        <a:t>Function Area</a:t>
                      </a:r>
                    </a:p>
                  </a:txBody>
                  <a:tcPr/>
                </a:tc>
                <a:tc>
                  <a:txBody>
                    <a:bodyPr/>
                    <a:lstStyle/>
                    <a:p>
                      <a:r>
                        <a:rPr lang="en-US" sz="3200" dirty="0"/>
                        <a:t>Standard </a:t>
                      </a:r>
                    </a:p>
                  </a:txBody>
                  <a:tcPr/>
                </a:tc>
                <a:tc>
                  <a:txBody>
                    <a:bodyPr/>
                    <a:lstStyle/>
                    <a:p>
                      <a:r>
                        <a:rPr lang="en-US" sz="3200" dirty="0"/>
                        <a:t>SQLG</a:t>
                      </a:r>
                    </a:p>
                  </a:txBody>
                  <a:tcPr/>
                </a:tc>
                <a:extLst>
                  <a:ext uri="{0D108BD9-81ED-4DB2-BD59-A6C34878D82A}">
                    <a16:rowId xmlns:a16="http://schemas.microsoft.com/office/drawing/2014/main" val="2755055415"/>
                  </a:ext>
                </a:extLst>
              </a:tr>
              <a:tr h="881932">
                <a:tc>
                  <a:txBody>
                    <a:bodyPr/>
                    <a:lstStyle/>
                    <a:p>
                      <a:r>
                        <a:rPr lang="en-US" sz="3200" dirty="0"/>
                        <a:t>DAGs</a:t>
                      </a:r>
                    </a:p>
                  </a:txBody>
                  <a:tcPr/>
                </a:tc>
                <a:tc>
                  <a:txBody>
                    <a:bodyPr/>
                    <a:lstStyle/>
                    <a:p>
                      <a:r>
                        <a:rPr lang="en-US" sz="3200" dirty="0"/>
                        <a:t>Anyone</a:t>
                      </a:r>
                    </a:p>
                  </a:txBody>
                  <a:tcPr/>
                </a:tc>
                <a:tc>
                  <a:txBody>
                    <a:bodyPr/>
                    <a:lstStyle/>
                    <a:p>
                      <a:pPr marL="0" marR="0" lvl="0" indent="0" algn="l" defTabSz="1097236" rtl="0" eaLnBrk="1" fontAlgn="auto" latinLnBrk="0" hangingPunct="1">
                        <a:lnSpc>
                          <a:spcPct val="100000"/>
                        </a:lnSpc>
                        <a:spcBef>
                          <a:spcPts val="0"/>
                        </a:spcBef>
                        <a:spcAft>
                          <a:spcPts val="0"/>
                        </a:spcAft>
                        <a:buClrTx/>
                        <a:buSzTx/>
                        <a:buFontTx/>
                        <a:buNone/>
                        <a:tabLst/>
                        <a:defRPr/>
                      </a:pPr>
                      <a:r>
                        <a:rPr lang="en-US" sz="3200" dirty="0"/>
                        <a:t>SQLG Planner</a:t>
                      </a:r>
                    </a:p>
                  </a:txBody>
                  <a:tcPr/>
                </a:tc>
                <a:extLst>
                  <a:ext uri="{0D108BD9-81ED-4DB2-BD59-A6C34878D82A}">
                    <a16:rowId xmlns:a16="http://schemas.microsoft.com/office/drawing/2014/main" val="678326233"/>
                  </a:ext>
                </a:extLst>
              </a:tr>
              <a:tr h="881932">
                <a:tc>
                  <a:txBody>
                    <a:bodyPr/>
                    <a:lstStyle/>
                    <a:p>
                      <a:r>
                        <a:rPr lang="en-US" sz="3200" dirty="0"/>
                        <a:t>“Operator” abstractions</a:t>
                      </a:r>
                    </a:p>
                  </a:txBody>
                  <a:tcPr/>
                </a:tc>
                <a:tc>
                  <a:txBody>
                    <a:bodyPr/>
                    <a:lstStyle/>
                    <a:p>
                      <a:r>
                        <a:rPr lang="en-US" sz="3200" dirty="0"/>
                        <a:t>Data engineers</a:t>
                      </a:r>
                    </a:p>
                  </a:txBody>
                  <a:tcPr/>
                </a:tc>
                <a:tc>
                  <a:txBody>
                    <a:bodyPr/>
                    <a:lstStyle/>
                    <a:p>
                      <a:pPr marL="0" marR="0" lvl="0" indent="0" algn="l" defTabSz="1097236" rtl="0" eaLnBrk="1" fontAlgn="auto" latinLnBrk="0" hangingPunct="1">
                        <a:lnSpc>
                          <a:spcPct val="100000"/>
                        </a:lnSpc>
                        <a:spcBef>
                          <a:spcPts val="0"/>
                        </a:spcBef>
                        <a:spcAft>
                          <a:spcPts val="0"/>
                        </a:spcAft>
                        <a:buClrTx/>
                        <a:buSzTx/>
                        <a:buFontTx/>
                        <a:buNone/>
                        <a:tabLst/>
                        <a:defRPr/>
                      </a:pPr>
                      <a:r>
                        <a:rPr lang="en-US" sz="3200" dirty="0"/>
                        <a:t>SQLG Planner</a:t>
                      </a:r>
                    </a:p>
                  </a:txBody>
                  <a:tcPr/>
                </a:tc>
                <a:extLst>
                  <a:ext uri="{0D108BD9-81ED-4DB2-BD59-A6C34878D82A}">
                    <a16:rowId xmlns:a16="http://schemas.microsoft.com/office/drawing/2014/main" val="84724642"/>
                  </a:ext>
                </a:extLst>
              </a:tr>
              <a:tr h="1122459">
                <a:tc>
                  <a:txBody>
                    <a:bodyPr/>
                    <a:lstStyle/>
                    <a:p>
                      <a:r>
                        <a:rPr lang="en-US" sz="3200" dirty="0"/>
                        <a:t>Apache Airflow</a:t>
                      </a:r>
                    </a:p>
                  </a:txBody>
                  <a:tcPr/>
                </a:tc>
                <a:tc>
                  <a:txBody>
                    <a:bodyPr/>
                    <a:lstStyle/>
                    <a:p>
                      <a:r>
                        <a:rPr lang="en-US" sz="3200" dirty="0"/>
                        <a:t>Devops / Data engineers</a:t>
                      </a:r>
                    </a:p>
                  </a:txBody>
                  <a:tcPr/>
                </a:tc>
                <a:tc>
                  <a:txBody>
                    <a:bodyPr/>
                    <a:lstStyle/>
                    <a:p>
                      <a:pPr marL="0" marR="0" lvl="0" indent="0" algn="l" defTabSz="1097236" rtl="0" eaLnBrk="1" fontAlgn="auto" latinLnBrk="0" hangingPunct="1">
                        <a:lnSpc>
                          <a:spcPct val="100000"/>
                        </a:lnSpc>
                        <a:spcBef>
                          <a:spcPts val="0"/>
                        </a:spcBef>
                        <a:spcAft>
                          <a:spcPts val="0"/>
                        </a:spcAft>
                        <a:buClrTx/>
                        <a:buSzTx/>
                        <a:buFontTx/>
                        <a:buNone/>
                        <a:tabLst/>
                        <a:defRPr/>
                      </a:pPr>
                      <a:r>
                        <a:rPr lang="en-US" sz="3200" dirty="0"/>
                        <a:t>SQLG Planner</a:t>
                      </a:r>
                    </a:p>
                  </a:txBody>
                  <a:tcPr/>
                </a:tc>
                <a:extLst>
                  <a:ext uri="{0D108BD9-81ED-4DB2-BD59-A6C34878D82A}">
                    <a16:rowId xmlns:a16="http://schemas.microsoft.com/office/drawing/2014/main" val="266995670"/>
                  </a:ext>
                </a:extLst>
              </a:tr>
              <a:tr h="881932">
                <a:tc>
                  <a:txBody>
                    <a:bodyPr/>
                    <a:lstStyle/>
                    <a:p>
                      <a:r>
                        <a:rPr lang="en-US" sz="3200" dirty="0"/>
                        <a:t>OS + libs + sys config</a:t>
                      </a:r>
                    </a:p>
                  </a:txBody>
                  <a:tcPr/>
                </a:tc>
                <a:tc>
                  <a:txBody>
                    <a:bodyPr/>
                    <a:lstStyle/>
                    <a:p>
                      <a:r>
                        <a:rPr lang="en-US" sz="3200" dirty="0"/>
                        <a:t>Devops</a:t>
                      </a:r>
                    </a:p>
                  </a:txBody>
                  <a:tcPr/>
                </a:tc>
                <a:tc>
                  <a:txBody>
                    <a:bodyPr/>
                    <a:lstStyle/>
                    <a:p>
                      <a:r>
                        <a:rPr lang="en-US" sz="3200" dirty="0"/>
                        <a:t>SQLG</a:t>
                      </a:r>
                    </a:p>
                  </a:txBody>
                  <a:tcPr/>
                </a:tc>
                <a:extLst>
                  <a:ext uri="{0D108BD9-81ED-4DB2-BD59-A6C34878D82A}">
                    <a16:rowId xmlns:a16="http://schemas.microsoft.com/office/drawing/2014/main" val="3400744425"/>
                  </a:ext>
                </a:extLst>
              </a:tr>
              <a:tr h="881932">
                <a:tc>
                  <a:txBody>
                    <a:bodyPr/>
                    <a:lstStyle/>
                    <a:p>
                      <a:r>
                        <a:rPr lang="en-US" sz="3200" dirty="0"/>
                        <a:t>Hardware</a:t>
                      </a:r>
                    </a:p>
                  </a:txBody>
                  <a:tcPr/>
                </a:tc>
                <a:tc>
                  <a:txBody>
                    <a:bodyPr/>
                    <a:lstStyle/>
                    <a:p>
                      <a:r>
                        <a:rPr lang="en-US" sz="3200" dirty="0"/>
                        <a:t>Infra</a:t>
                      </a:r>
                    </a:p>
                  </a:txBody>
                  <a:tcPr/>
                </a:tc>
                <a:tc>
                  <a:txBody>
                    <a:bodyPr/>
                    <a:lstStyle/>
                    <a:p>
                      <a:r>
                        <a:rPr lang="en-US" sz="3200" dirty="0"/>
                        <a:t>Infra</a:t>
                      </a:r>
                    </a:p>
                  </a:txBody>
                  <a:tcPr/>
                </a:tc>
                <a:extLst>
                  <a:ext uri="{0D108BD9-81ED-4DB2-BD59-A6C34878D82A}">
                    <a16:rowId xmlns:a16="http://schemas.microsoft.com/office/drawing/2014/main" val="1536056874"/>
                  </a:ext>
                </a:extLst>
              </a:tr>
            </a:tbl>
          </a:graphicData>
        </a:graphic>
      </p:graphicFrame>
    </p:spTree>
    <p:extLst>
      <p:ext uri="{BB962C8B-B14F-4D97-AF65-F5344CB8AC3E}">
        <p14:creationId xmlns:p14="http://schemas.microsoft.com/office/powerpoint/2010/main" val="246012893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AC88F89-A666-B412-57FF-E9DA5741F3EC}"/>
              </a:ext>
            </a:extLst>
          </p:cNvPr>
          <p:cNvSpPr>
            <a:spLocks noGrp="1"/>
          </p:cNvSpPr>
          <p:nvPr>
            <p:ph type="title"/>
          </p:nvPr>
        </p:nvSpPr>
        <p:spPr/>
        <p:txBody>
          <a:bodyPr/>
          <a:lstStyle/>
          <a:p>
            <a:r>
              <a:rPr lang="en-US" dirty="0" err="1"/>
              <a:t>Timezone</a:t>
            </a:r>
            <a:r>
              <a:rPr lang="en-US" dirty="0"/>
              <a:t> in Airflow</a:t>
            </a:r>
          </a:p>
        </p:txBody>
      </p:sp>
      <p:sp>
        <p:nvSpPr>
          <p:cNvPr id="3" name="內容版面配置區 2">
            <a:extLst>
              <a:ext uri="{FF2B5EF4-FFF2-40B4-BE49-F238E27FC236}">
                <a16:creationId xmlns:a16="http://schemas.microsoft.com/office/drawing/2014/main" id="{23FB7C45-01F3-2465-36DD-235438CAAD44}"/>
              </a:ext>
            </a:extLst>
          </p:cNvPr>
          <p:cNvSpPr>
            <a:spLocks noGrp="1"/>
          </p:cNvSpPr>
          <p:nvPr>
            <p:ph idx="1"/>
          </p:nvPr>
        </p:nvSpPr>
        <p:spPr/>
        <p:txBody>
          <a:bodyPr/>
          <a:lstStyle/>
          <a:p>
            <a:pPr lvl="1"/>
            <a:r>
              <a:rPr lang="en-US" dirty="0">
                <a:latin typeface="+mn-lt"/>
              </a:rPr>
              <a:t>Principle </a:t>
            </a:r>
          </a:p>
          <a:p>
            <a:pPr lvl="2"/>
            <a:r>
              <a:rPr lang="en-US" dirty="0">
                <a:latin typeface="+mn-lt"/>
              </a:rPr>
              <a:t>Airflow stores datetime information in UTC internally and in the database.</a:t>
            </a:r>
          </a:p>
          <a:p>
            <a:pPr lvl="2"/>
            <a:r>
              <a:rPr lang="en-US" dirty="0">
                <a:latin typeface="+mn-lt"/>
              </a:rPr>
              <a:t>Airflow does not convert them to the end user’s time zone in the user interface. It will always be displayed in UTC there.</a:t>
            </a:r>
          </a:p>
          <a:p>
            <a:pPr lvl="2"/>
            <a:r>
              <a:rPr lang="en-US" dirty="0">
                <a:latin typeface="+mn-lt"/>
              </a:rPr>
              <a:t>Templates used in Operators are not converted.</a:t>
            </a:r>
          </a:p>
          <a:p>
            <a:pPr lvl="2"/>
            <a:r>
              <a:rPr lang="en-US" dirty="0">
                <a:latin typeface="+mn-lt"/>
              </a:rPr>
              <a:t>Even only one time zone, it is still good practice to store data in UTC for Daylight Saving Time (DST).</a:t>
            </a:r>
          </a:p>
          <a:p>
            <a:pPr lvl="2"/>
            <a:r>
              <a:rPr lang="en-US" dirty="0">
                <a:latin typeface="+mn-lt"/>
              </a:rPr>
              <a:t>Airflow uses time zone aware datetime objects. </a:t>
            </a:r>
          </a:p>
          <a:p>
            <a:pPr lvl="1"/>
            <a:r>
              <a:rPr lang="en-US" dirty="0">
                <a:latin typeface="+mn-lt"/>
              </a:rPr>
              <a:t>Web UI</a:t>
            </a:r>
          </a:p>
          <a:p>
            <a:pPr lvl="2"/>
            <a:r>
              <a:rPr lang="en-US" dirty="0">
                <a:latin typeface="+mn-lt"/>
              </a:rPr>
              <a:t>“Local” is detected from the browser’s </a:t>
            </a:r>
            <a:r>
              <a:rPr lang="en-US" dirty="0" err="1">
                <a:latin typeface="+mn-lt"/>
              </a:rPr>
              <a:t>timezone</a:t>
            </a:r>
            <a:r>
              <a:rPr lang="en-US" dirty="0">
                <a:latin typeface="+mn-lt"/>
              </a:rPr>
              <a:t>. </a:t>
            </a:r>
          </a:p>
          <a:p>
            <a:pPr lvl="2"/>
            <a:r>
              <a:rPr lang="en-US" dirty="0">
                <a:latin typeface="+mn-lt"/>
              </a:rPr>
              <a:t>The “Server” value comes from the </a:t>
            </a:r>
            <a:r>
              <a:rPr lang="en-US" dirty="0" err="1">
                <a:latin typeface="+mn-lt"/>
              </a:rPr>
              <a:t>default_timezone</a:t>
            </a:r>
            <a:r>
              <a:rPr lang="en-US" dirty="0">
                <a:latin typeface="+mn-lt"/>
              </a:rPr>
              <a:t> setting in the [core] section.</a:t>
            </a:r>
          </a:p>
          <a:p>
            <a:pPr lvl="2"/>
            <a:r>
              <a:rPr lang="en-US" dirty="0">
                <a:latin typeface="+mn-lt"/>
              </a:rPr>
              <a:t>The users’ selected </a:t>
            </a:r>
            <a:r>
              <a:rPr lang="en-US" dirty="0" err="1">
                <a:latin typeface="+mn-lt"/>
              </a:rPr>
              <a:t>timezone</a:t>
            </a:r>
            <a:r>
              <a:rPr lang="en-US" dirty="0">
                <a:latin typeface="+mn-lt"/>
              </a:rPr>
              <a:t> is stored in </a:t>
            </a:r>
            <a:r>
              <a:rPr lang="en-US" dirty="0" err="1">
                <a:latin typeface="+mn-lt"/>
              </a:rPr>
              <a:t>LocalStorage</a:t>
            </a:r>
            <a:r>
              <a:rPr lang="en-US" dirty="0">
                <a:latin typeface="+mn-lt"/>
              </a:rPr>
              <a:t> so is a per-browser setting.</a:t>
            </a:r>
          </a:p>
          <a:p>
            <a:pPr lvl="2"/>
            <a:r>
              <a:rPr lang="en-US" dirty="0">
                <a:latin typeface="+mn-lt"/>
              </a:rPr>
              <a:t>Set UI default </a:t>
            </a:r>
            <a:r>
              <a:rPr lang="en-US" dirty="0" err="1">
                <a:latin typeface="+mn-lt"/>
              </a:rPr>
              <a:t>timezone</a:t>
            </a:r>
            <a:r>
              <a:rPr lang="en-US" dirty="0">
                <a:latin typeface="+mn-lt"/>
              </a:rPr>
              <a:t> by change </a:t>
            </a:r>
            <a:r>
              <a:rPr lang="en-US" dirty="0" err="1">
                <a:latin typeface="+mn-lt"/>
              </a:rPr>
              <a:t>default_ui_timezone</a:t>
            </a:r>
            <a:r>
              <a:rPr lang="en-US" dirty="0">
                <a:latin typeface="+mn-lt"/>
              </a:rPr>
              <a:t> in the [webserver] section to either an empty string, or the same value.</a:t>
            </a:r>
          </a:p>
        </p:txBody>
      </p:sp>
      <p:sp>
        <p:nvSpPr>
          <p:cNvPr id="11" name="文字方塊 10">
            <a:extLst>
              <a:ext uri="{FF2B5EF4-FFF2-40B4-BE49-F238E27FC236}">
                <a16:creationId xmlns:a16="http://schemas.microsoft.com/office/drawing/2014/main" id="{B7966A8C-7B67-7A64-87CB-42A82BCD1610}"/>
              </a:ext>
            </a:extLst>
          </p:cNvPr>
          <p:cNvSpPr txBox="1"/>
          <p:nvPr/>
        </p:nvSpPr>
        <p:spPr>
          <a:xfrm>
            <a:off x="457200" y="7299960"/>
            <a:ext cx="12618720" cy="757130"/>
          </a:xfrm>
          <a:prstGeom prst="rect">
            <a:avLst/>
          </a:prstGeom>
          <a:noFill/>
        </p:spPr>
        <p:txBody>
          <a:bodyPr wrap="square">
            <a:spAutoFit/>
          </a:bodyPr>
          <a:lstStyle/>
          <a:p>
            <a:r>
              <a:rPr lang="en-US" dirty="0">
                <a:hlinkClick r:id="rId2"/>
              </a:rPr>
              <a:t>https://airflow.apache.org/docs/apache-airflow/stable/timezone.html</a:t>
            </a:r>
            <a:endParaRPr lang="en-US" dirty="0"/>
          </a:p>
          <a:p>
            <a:endParaRPr lang="en-US" dirty="0"/>
          </a:p>
        </p:txBody>
      </p:sp>
    </p:spTree>
    <p:extLst>
      <p:ext uri="{BB962C8B-B14F-4D97-AF65-F5344CB8AC3E}">
        <p14:creationId xmlns:p14="http://schemas.microsoft.com/office/powerpoint/2010/main" val="2651545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EF86725-8734-8D42-9EB2-CD45BBB65EAB}"/>
              </a:ext>
            </a:extLst>
          </p:cNvPr>
          <p:cNvSpPr>
            <a:spLocks noGrp="1"/>
          </p:cNvSpPr>
          <p:nvPr>
            <p:ph type="title"/>
          </p:nvPr>
        </p:nvSpPr>
        <p:spPr/>
        <p:txBody>
          <a:bodyPr/>
          <a:lstStyle/>
          <a:p>
            <a:r>
              <a:rPr lang="en-US" dirty="0"/>
              <a:t>Time zone aware DAGs</a:t>
            </a:r>
          </a:p>
        </p:txBody>
      </p:sp>
      <p:sp>
        <p:nvSpPr>
          <p:cNvPr id="3" name="內容版面配置區 2">
            <a:extLst>
              <a:ext uri="{FF2B5EF4-FFF2-40B4-BE49-F238E27FC236}">
                <a16:creationId xmlns:a16="http://schemas.microsoft.com/office/drawing/2014/main" id="{B733FBBD-BD2D-DC5B-7658-25E0A3FD190E}"/>
              </a:ext>
            </a:extLst>
          </p:cNvPr>
          <p:cNvSpPr>
            <a:spLocks noGrp="1"/>
          </p:cNvSpPr>
          <p:nvPr>
            <p:ph idx="1"/>
          </p:nvPr>
        </p:nvSpPr>
        <p:spPr/>
        <p:txBody>
          <a:bodyPr/>
          <a:lstStyle/>
          <a:p>
            <a:pPr lvl="1"/>
            <a:r>
              <a:rPr lang="en-US" dirty="0"/>
              <a:t>DAG</a:t>
            </a:r>
          </a:p>
          <a:p>
            <a:pPr lvl="2"/>
            <a:r>
              <a:rPr lang="en-US" dirty="0"/>
              <a:t>Just make sure to supply a time zone aware </a:t>
            </a:r>
            <a:r>
              <a:rPr lang="en-US" dirty="0" err="1"/>
              <a:t>start_date</a:t>
            </a:r>
            <a:r>
              <a:rPr lang="en-US" dirty="0"/>
              <a:t> using pendulum. </a:t>
            </a:r>
          </a:p>
          <a:p>
            <a:pPr lvl="2"/>
            <a:r>
              <a:rPr lang="en-US" dirty="0"/>
              <a:t>The DAG </a:t>
            </a:r>
            <a:r>
              <a:rPr lang="en-US" dirty="0" err="1"/>
              <a:t>timezone</a:t>
            </a:r>
            <a:r>
              <a:rPr lang="en-US" dirty="0"/>
              <a:t> or global </a:t>
            </a:r>
            <a:r>
              <a:rPr lang="en-US" dirty="0" err="1"/>
              <a:t>timezone</a:t>
            </a:r>
            <a:r>
              <a:rPr lang="en-US" dirty="0"/>
              <a:t> (in that order) will always be used to calculate data intervals. Upon first encounter, the start date or end date will be converted to UTC using the </a:t>
            </a:r>
            <a:r>
              <a:rPr lang="en-US" dirty="0" err="1"/>
              <a:t>timezone</a:t>
            </a:r>
            <a:r>
              <a:rPr lang="en-US" dirty="0"/>
              <a:t> associated with </a:t>
            </a:r>
            <a:r>
              <a:rPr lang="en-US" dirty="0" err="1"/>
              <a:t>start_date</a:t>
            </a:r>
            <a:r>
              <a:rPr lang="en-US" dirty="0"/>
              <a:t> or </a:t>
            </a:r>
            <a:r>
              <a:rPr lang="en-US" dirty="0" err="1"/>
              <a:t>end_date</a:t>
            </a:r>
            <a:r>
              <a:rPr lang="en-US" dirty="0"/>
              <a:t>, then for calculations this </a:t>
            </a:r>
            <a:r>
              <a:rPr lang="en-US" dirty="0" err="1"/>
              <a:t>timezone</a:t>
            </a:r>
            <a:r>
              <a:rPr lang="en-US" dirty="0"/>
              <a:t> information will be disregarded.</a:t>
            </a:r>
          </a:p>
          <a:p>
            <a:pPr lvl="1"/>
            <a:endParaRPr lang="en-US" dirty="0"/>
          </a:p>
          <a:p>
            <a:pPr lvl="1"/>
            <a:r>
              <a:rPr lang="en-US" dirty="0"/>
              <a:t>Templates</a:t>
            </a:r>
          </a:p>
          <a:p>
            <a:pPr lvl="2"/>
            <a:r>
              <a:rPr lang="en-US" dirty="0"/>
              <a:t>Airflow returns time zone aware datetimes in templates, but does not convert them to local time so they remain in UTC.</a:t>
            </a:r>
          </a:p>
          <a:p>
            <a:pPr marL="228592" lvl="2" indent="0">
              <a:buNone/>
            </a:pPr>
            <a:endParaRPr lang="en-US" dirty="0"/>
          </a:p>
          <a:p>
            <a:pPr lvl="1"/>
            <a:r>
              <a:rPr lang="en-US" dirty="0"/>
              <a:t>Cron schedules</a:t>
            </a:r>
          </a:p>
          <a:p>
            <a:pPr lvl="2"/>
            <a:r>
              <a:rPr lang="en-US" dirty="0"/>
              <a:t>Time zone aware DAGs that use </a:t>
            </a:r>
            <a:r>
              <a:rPr lang="en-US" dirty="0" err="1"/>
              <a:t>cron</a:t>
            </a:r>
            <a:r>
              <a:rPr lang="en-US" dirty="0"/>
              <a:t> schedules respect daylight savings time.</a:t>
            </a:r>
          </a:p>
          <a:p>
            <a:pPr lvl="1"/>
            <a:endParaRPr lang="en-US" dirty="0"/>
          </a:p>
          <a:p>
            <a:pPr lvl="1"/>
            <a:endParaRPr lang="en-US" dirty="0"/>
          </a:p>
          <a:p>
            <a:pPr lvl="1"/>
            <a:endParaRPr lang="en-US" dirty="0"/>
          </a:p>
          <a:p>
            <a:pPr lvl="1"/>
            <a:endParaRPr lang="en-US" dirty="0"/>
          </a:p>
        </p:txBody>
      </p:sp>
    </p:spTree>
    <p:extLst>
      <p:ext uri="{BB962C8B-B14F-4D97-AF65-F5344CB8AC3E}">
        <p14:creationId xmlns:p14="http://schemas.microsoft.com/office/powerpoint/2010/main" val="248244580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BE2CE4E-AD8A-4FBF-8D56-9CAD1D2FC198}"/>
              </a:ext>
            </a:extLst>
          </p:cNvPr>
          <p:cNvSpPr>
            <a:spLocks noGrp="1"/>
          </p:cNvSpPr>
          <p:nvPr>
            <p:ph type="title"/>
          </p:nvPr>
        </p:nvSpPr>
        <p:spPr>
          <a:xfrm>
            <a:off x="228600" y="330575"/>
            <a:ext cx="6583680" cy="1143000"/>
          </a:xfrm>
        </p:spPr>
        <p:txBody>
          <a:bodyPr>
            <a:normAutofit/>
          </a:bodyPr>
          <a:lstStyle/>
          <a:p>
            <a:r>
              <a:rPr lang="zh-TW" altLang="en-US" sz="2400" dirty="0"/>
              <a:t>企業資料模型轉換</a:t>
            </a:r>
          </a:p>
        </p:txBody>
      </p:sp>
      <p:graphicFrame>
        <p:nvGraphicFramePr>
          <p:cNvPr id="4" name="內容版面配置區 3">
            <a:extLst>
              <a:ext uri="{FF2B5EF4-FFF2-40B4-BE49-F238E27FC236}">
                <a16:creationId xmlns:a16="http://schemas.microsoft.com/office/drawing/2014/main" id="{0A5F6796-998C-4686-AFDD-2F392C1C8F42}"/>
              </a:ext>
            </a:extLst>
          </p:cNvPr>
          <p:cNvGraphicFramePr>
            <a:graphicFrameLocks noGrp="1"/>
          </p:cNvGraphicFramePr>
          <p:nvPr>
            <p:ph idx="4294967295"/>
          </p:nvPr>
        </p:nvGraphicFramePr>
        <p:xfrm>
          <a:off x="2385946" y="4324094"/>
          <a:ext cx="11299652" cy="358181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箭號: 向右 2">
            <a:extLst>
              <a:ext uri="{FF2B5EF4-FFF2-40B4-BE49-F238E27FC236}">
                <a16:creationId xmlns:a16="http://schemas.microsoft.com/office/drawing/2014/main" id="{A545873F-CEA1-4960-8F56-DBDF0EBCFE61}"/>
              </a:ext>
            </a:extLst>
          </p:cNvPr>
          <p:cNvSpPr/>
          <p:nvPr/>
        </p:nvSpPr>
        <p:spPr>
          <a:xfrm>
            <a:off x="5199073" y="5478777"/>
            <a:ext cx="619475" cy="995744"/>
          </a:xfrm>
          <a:prstGeom prst="rightArrow">
            <a:avLst/>
          </a:prstGeom>
          <a:ln/>
        </p:spPr>
        <p:style>
          <a:lnRef idx="0">
            <a:schemeClr val="accent5"/>
          </a:lnRef>
          <a:fillRef idx="3">
            <a:schemeClr val="accent5"/>
          </a:fillRef>
          <a:effectRef idx="3">
            <a:schemeClr val="accent5"/>
          </a:effectRef>
          <a:fontRef idx="minor">
            <a:schemeClr val="lt1"/>
          </a:fontRef>
        </p:style>
        <p:txBody>
          <a:bodyPr rot="0" spcFirstLastPara="0" vertOverflow="overflow" horzOverflow="overflow" vert="horz" wrap="square" lIns="86400" tIns="54864" rIns="86400" bIns="54864" numCol="1" spcCol="0" rtlCol="0" fromWordArt="0" anchor="t" anchorCtr="0" forceAA="0" compatLnSpc="1">
            <a:prstTxWarp prst="textNoShape">
              <a:avLst/>
            </a:prstTxWarp>
            <a:noAutofit/>
          </a:bodyPr>
          <a:lstStyle/>
          <a:p>
            <a:pPr algn="ctr"/>
            <a:endParaRPr lang="zh-TW" altLang="en-US" sz="1440">
              <a:solidFill>
                <a:schemeClr val="tx1"/>
              </a:solidFill>
            </a:endParaRPr>
          </a:p>
        </p:txBody>
      </p:sp>
      <p:sp>
        <p:nvSpPr>
          <p:cNvPr id="5" name="箭號: 向右 4">
            <a:extLst>
              <a:ext uri="{FF2B5EF4-FFF2-40B4-BE49-F238E27FC236}">
                <a16:creationId xmlns:a16="http://schemas.microsoft.com/office/drawing/2014/main" id="{337F25D7-7647-41A4-B641-355FF2D220BD}"/>
              </a:ext>
            </a:extLst>
          </p:cNvPr>
          <p:cNvSpPr/>
          <p:nvPr/>
        </p:nvSpPr>
        <p:spPr>
          <a:xfrm>
            <a:off x="9754451" y="5478777"/>
            <a:ext cx="619475" cy="995744"/>
          </a:xfrm>
          <a:prstGeom prst="rightArrow">
            <a:avLst/>
          </a:prstGeom>
          <a:ln/>
        </p:spPr>
        <p:style>
          <a:lnRef idx="0">
            <a:schemeClr val="accent5"/>
          </a:lnRef>
          <a:fillRef idx="3">
            <a:schemeClr val="accent5"/>
          </a:fillRef>
          <a:effectRef idx="3">
            <a:schemeClr val="accent5"/>
          </a:effectRef>
          <a:fontRef idx="minor">
            <a:schemeClr val="lt1"/>
          </a:fontRef>
        </p:style>
        <p:txBody>
          <a:bodyPr rot="0" spcFirstLastPara="0" vertOverflow="overflow" horzOverflow="overflow" vert="horz" wrap="square" lIns="86400" tIns="54864" rIns="86400" bIns="54864" numCol="1" spcCol="0" rtlCol="0" fromWordArt="0" anchor="t" anchorCtr="0" forceAA="0" compatLnSpc="1">
            <a:prstTxWarp prst="textNoShape">
              <a:avLst/>
            </a:prstTxWarp>
            <a:noAutofit/>
          </a:bodyPr>
          <a:lstStyle/>
          <a:p>
            <a:pPr algn="ctr"/>
            <a:endParaRPr lang="zh-TW" altLang="en-US" sz="1440">
              <a:solidFill>
                <a:schemeClr val="tx1"/>
              </a:solidFill>
            </a:endParaRPr>
          </a:p>
        </p:txBody>
      </p:sp>
      <p:pic>
        <p:nvPicPr>
          <p:cNvPr id="25" name="圖形 24" descr="可回收 以實心填滿">
            <a:extLst>
              <a:ext uri="{FF2B5EF4-FFF2-40B4-BE49-F238E27FC236}">
                <a16:creationId xmlns:a16="http://schemas.microsoft.com/office/drawing/2014/main" id="{12153BE3-127C-4390-ADB6-1FCA46A57E7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315201" y="3136707"/>
            <a:ext cx="1386486" cy="1386486"/>
          </a:xfrm>
          <a:prstGeom prst="rect">
            <a:avLst/>
          </a:prstGeom>
        </p:spPr>
      </p:pic>
      <p:grpSp>
        <p:nvGrpSpPr>
          <p:cNvPr id="21" name="群組 20">
            <a:extLst>
              <a:ext uri="{FF2B5EF4-FFF2-40B4-BE49-F238E27FC236}">
                <a16:creationId xmlns:a16="http://schemas.microsoft.com/office/drawing/2014/main" id="{441F7F85-5FAE-435B-A60A-1F80FBD70605}"/>
              </a:ext>
            </a:extLst>
          </p:cNvPr>
          <p:cNvGrpSpPr/>
          <p:nvPr/>
        </p:nvGrpSpPr>
        <p:grpSpPr>
          <a:xfrm>
            <a:off x="5349240" y="671483"/>
            <a:ext cx="5760720" cy="2560320"/>
            <a:chOff x="457200" y="2057400"/>
            <a:chExt cx="6799387" cy="5257800"/>
          </a:xfrm>
        </p:grpSpPr>
        <p:graphicFrame>
          <p:nvGraphicFramePr>
            <p:cNvPr id="22" name="Content Placeholder 5">
              <a:extLst>
                <a:ext uri="{FF2B5EF4-FFF2-40B4-BE49-F238E27FC236}">
                  <a16:creationId xmlns:a16="http://schemas.microsoft.com/office/drawing/2014/main" id="{5694B2FD-4B68-4A05-9622-B1B9E8F5D882}"/>
                </a:ext>
              </a:extLst>
            </p:cNvPr>
            <p:cNvGraphicFramePr>
              <a:graphicFrameLocks/>
            </p:cNvGraphicFramePr>
            <p:nvPr/>
          </p:nvGraphicFramePr>
          <p:xfrm>
            <a:off x="457200" y="2057400"/>
            <a:ext cx="6583363" cy="5257800"/>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
          <p:nvSpPr>
            <p:cNvPr id="23" name="Left Arrow 4">
              <a:extLst>
                <a:ext uri="{FF2B5EF4-FFF2-40B4-BE49-F238E27FC236}">
                  <a16:creationId xmlns:a16="http://schemas.microsoft.com/office/drawing/2014/main" id="{E4AB3ADF-272F-4747-BE10-35215E7DC18A}"/>
                </a:ext>
              </a:extLst>
            </p:cNvPr>
            <p:cNvSpPr/>
            <p:nvPr/>
          </p:nvSpPr>
          <p:spPr>
            <a:xfrm rot="1869153">
              <a:off x="2454267" y="4174731"/>
              <a:ext cx="894187" cy="518458"/>
            </a:xfrm>
            <a:prstGeom prst="lef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fontAlgn="base">
                <a:spcBef>
                  <a:spcPct val="0"/>
                </a:spcBef>
                <a:spcAft>
                  <a:spcPct val="15000"/>
                </a:spcAft>
                <a:buClr>
                  <a:prstClr val="black"/>
                </a:buClr>
              </a:pPr>
              <a:endParaRPr lang="zh-TW" altLang="en-US" sz="1440">
                <a:solidFill>
                  <a:prstClr val="black"/>
                </a:solidFill>
                <a:latin typeface="Arial"/>
                <a:ea typeface="新細明體"/>
              </a:endParaRPr>
            </a:p>
          </p:txBody>
        </p:sp>
        <p:sp>
          <p:nvSpPr>
            <p:cNvPr id="24" name="Left Arrow 7">
              <a:extLst>
                <a:ext uri="{FF2B5EF4-FFF2-40B4-BE49-F238E27FC236}">
                  <a16:creationId xmlns:a16="http://schemas.microsoft.com/office/drawing/2014/main" id="{403CE0DD-14A4-49BD-9E60-E1467A6B348E}"/>
                </a:ext>
              </a:extLst>
            </p:cNvPr>
            <p:cNvSpPr/>
            <p:nvPr/>
          </p:nvSpPr>
          <p:spPr>
            <a:xfrm rot="1869153">
              <a:off x="1607145" y="2926154"/>
              <a:ext cx="894187" cy="518458"/>
            </a:xfrm>
            <a:prstGeom prst="lef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fontAlgn="base">
                <a:spcBef>
                  <a:spcPct val="0"/>
                </a:spcBef>
                <a:spcAft>
                  <a:spcPct val="15000"/>
                </a:spcAft>
                <a:buClr>
                  <a:prstClr val="black"/>
                </a:buClr>
              </a:pPr>
              <a:endParaRPr lang="zh-TW" altLang="en-US" sz="1440">
                <a:solidFill>
                  <a:prstClr val="black"/>
                </a:solidFill>
                <a:latin typeface="Arial"/>
                <a:ea typeface="新細明體"/>
              </a:endParaRPr>
            </a:p>
          </p:txBody>
        </p:sp>
        <p:sp>
          <p:nvSpPr>
            <p:cNvPr id="26" name="橢圓 16">
              <a:extLst>
                <a:ext uri="{FF2B5EF4-FFF2-40B4-BE49-F238E27FC236}">
                  <a16:creationId xmlns:a16="http://schemas.microsoft.com/office/drawing/2014/main" id="{053D44D3-0B06-4F77-B80F-46381E0F3250}"/>
                </a:ext>
              </a:extLst>
            </p:cNvPr>
            <p:cNvSpPr/>
            <p:nvPr/>
          </p:nvSpPr>
          <p:spPr>
            <a:xfrm>
              <a:off x="6824539" y="6055608"/>
              <a:ext cx="432048" cy="432048"/>
            </a:xfrm>
            <a:prstGeom prst="ellipse">
              <a:avLst/>
            </a:prstGeom>
          </p:spPr>
          <p:style>
            <a:lnRef idx="1">
              <a:schemeClr val="accent3"/>
            </a:lnRef>
            <a:fillRef idx="3">
              <a:schemeClr val="accent3"/>
            </a:fillRef>
            <a:effectRef idx="2">
              <a:schemeClr val="accent3"/>
            </a:effectRef>
            <a:fontRef idx="minor">
              <a:schemeClr val="lt1"/>
            </a:fontRef>
          </p:style>
          <p:txBody>
            <a:bodyPr wrap="none" rtlCol="0" anchor="ctr"/>
            <a:lstStyle/>
            <a:p>
              <a:pPr algn="ctr" fontAlgn="base">
                <a:spcBef>
                  <a:spcPct val="0"/>
                </a:spcBef>
                <a:spcAft>
                  <a:spcPct val="15000"/>
                </a:spcAft>
                <a:buClr>
                  <a:prstClr val="black"/>
                </a:buClr>
              </a:pPr>
              <a:r>
                <a:rPr lang="en-US" altLang="zh-TW" sz="1440" dirty="0">
                  <a:solidFill>
                    <a:prstClr val="white"/>
                  </a:solidFill>
                  <a:latin typeface="Arial"/>
                  <a:ea typeface="新細明體"/>
                </a:rPr>
                <a:t>1.0</a:t>
              </a:r>
              <a:endParaRPr lang="zh-TW" altLang="en-US" sz="1440" dirty="0">
                <a:solidFill>
                  <a:prstClr val="white"/>
                </a:solidFill>
                <a:latin typeface="Arial"/>
                <a:ea typeface="新細明體"/>
              </a:endParaRPr>
            </a:p>
          </p:txBody>
        </p:sp>
        <p:sp>
          <p:nvSpPr>
            <p:cNvPr id="27" name="橢圓 16">
              <a:extLst>
                <a:ext uri="{FF2B5EF4-FFF2-40B4-BE49-F238E27FC236}">
                  <a16:creationId xmlns:a16="http://schemas.microsoft.com/office/drawing/2014/main" id="{A00F9C09-F68C-42CC-B1CB-6118AB0798C8}"/>
                </a:ext>
              </a:extLst>
            </p:cNvPr>
            <p:cNvSpPr/>
            <p:nvPr/>
          </p:nvSpPr>
          <p:spPr>
            <a:xfrm>
              <a:off x="6824539" y="5166360"/>
              <a:ext cx="432048" cy="432048"/>
            </a:xfrm>
            <a:prstGeom prst="ellipse">
              <a:avLst/>
            </a:prstGeom>
          </p:spPr>
          <p:style>
            <a:lnRef idx="1">
              <a:schemeClr val="accent3"/>
            </a:lnRef>
            <a:fillRef idx="3">
              <a:schemeClr val="accent3"/>
            </a:fillRef>
            <a:effectRef idx="2">
              <a:schemeClr val="accent3"/>
            </a:effectRef>
            <a:fontRef idx="minor">
              <a:schemeClr val="lt1"/>
            </a:fontRef>
          </p:style>
          <p:txBody>
            <a:bodyPr wrap="none" rtlCol="0" anchor="ctr"/>
            <a:lstStyle/>
            <a:p>
              <a:pPr algn="ctr" fontAlgn="base">
                <a:spcBef>
                  <a:spcPct val="0"/>
                </a:spcBef>
                <a:spcAft>
                  <a:spcPct val="15000"/>
                </a:spcAft>
                <a:buClr>
                  <a:prstClr val="black"/>
                </a:buClr>
              </a:pPr>
              <a:r>
                <a:rPr lang="en-US" altLang="zh-TW" sz="1440" dirty="0">
                  <a:solidFill>
                    <a:prstClr val="white"/>
                  </a:solidFill>
                  <a:latin typeface="Arial"/>
                  <a:ea typeface="新細明體"/>
                </a:rPr>
                <a:t>6.0</a:t>
              </a:r>
              <a:endParaRPr lang="zh-TW" altLang="en-US" sz="1440" dirty="0">
                <a:solidFill>
                  <a:prstClr val="white"/>
                </a:solidFill>
                <a:latin typeface="Arial"/>
                <a:ea typeface="新細明體"/>
              </a:endParaRPr>
            </a:p>
          </p:txBody>
        </p:sp>
        <p:sp>
          <p:nvSpPr>
            <p:cNvPr id="28" name="橢圓 16">
              <a:extLst>
                <a:ext uri="{FF2B5EF4-FFF2-40B4-BE49-F238E27FC236}">
                  <a16:creationId xmlns:a16="http://schemas.microsoft.com/office/drawing/2014/main" id="{2DBA9B12-4D7F-4879-BE19-8051D05D302D}"/>
                </a:ext>
              </a:extLst>
            </p:cNvPr>
            <p:cNvSpPr/>
            <p:nvPr/>
          </p:nvSpPr>
          <p:spPr>
            <a:xfrm>
              <a:off x="2967176" y="4427962"/>
              <a:ext cx="432048" cy="432048"/>
            </a:xfrm>
            <a:prstGeom prst="ellipse">
              <a:avLst/>
            </a:prstGeom>
          </p:spPr>
          <p:style>
            <a:lnRef idx="1">
              <a:schemeClr val="accent3"/>
            </a:lnRef>
            <a:fillRef idx="3">
              <a:schemeClr val="accent3"/>
            </a:fillRef>
            <a:effectRef idx="2">
              <a:schemeClr val="accent3"/>
            </a:effectRef>
            <a:fontRef idx="minor">
              <a:schemeClr val="lt1"/>
            </a:fontRef>
          </p:style>
          <p:txBody>
            <a:bodyPr wrap="none" rtlCol="0" anchor="ctr"/>
            <a:lstStyle/>
            <a:p>
              <a:pPr algn="ctr" fontAlgn="base">
                <a:spcBef>
                  <a:spcPct val="0"/>
                </a:spcBef>
                <a:spcAft>
                  <a:spcPct val="15000"/>
                </a:spcAft>
                <a:buClr>
                  <a:prstClr val="black"/>
                </a:buClr>
              </a:pPr>
              <a:r>
                <a:rPr lang="en-US" altLang="zh-TW" sz="1440" dirty="0">
                  <a:solidFill>
                    <a:prstClr val="white"/>
                  </a:solidFill>
                  <a:latin typeface="Arial"/>
                  <a:ea typeface="新細明體"/>
                </a:rPr>
                <a:t>2.0</a:t>
              </a:r>
              <a:endParaRPr lang="zh-TW" altLang="en-US" sz="1440" dirty="0">
                <a:solidFill>
                  <a:prstClr val="white"/>
                </a:solidFill>
                <a:latin typeface="Arial"/>
                <a:ea typeface="新細明體"/>
              </a:endParaRPr>
            </a:p>
          </p:txBody>
        </p:sp>
        <p:sp>
          <p:nvSpPr>
            <p:cNvPr id="29" name="橢圓 28">
              <a:extLst>
                <a:ext uri="{FF2B5EF4-FFF2-40B4-BE49-F238E27FC236}">
                  <a16:creationId xmlns:a16="http://schemas.microsoft.com/office/drawing/2014/main" id="{EFB9AB92-FDB5-4CD2-8D63-104E4F7B7A0E}"/>
                </a:ext>
              </a:extLst>
            </p:cNvPr>
            <p:cNvSpPr/>
            <p:nvPr/>
          </p:nvSpPr>
          <p:spPr>
            <a:xfrm>
              <a:off x="2104024" y="3134112"/>
              <a:ext cx="432048" cy="432048"/>
            </a:xfrm>
            <a:prstGeom prst="ellipse">
              <a:avLst/>
            </a:prstGeom>
          </p:spPr>
          <p:style>
            <a:lnRef idx="1">
              <a:schemeClr val="accent1"/>
            </a:lnRef>
            <a:fillRef idx="3">
              <a:schemeClr val="accent1"/>
            </a:fillRef>
            <a:effectRef idx="2">
              <a:schemeClr val="accent1"/>
            </a:effectRef>
            <a:fontRef idx="minor">
              <a:schemeClr val="lt1"/>
            </a:fontRef>
          </p:style>
          <p:txBody>
            <a:bodyPr wrap="none" rtlCol="0" anchor="ctr"/>
            <a:lstStyle/>
            <a:p>
              <a:pPr algn="ctr" fontAlgn="base">
                <a:spcBef>
                  <a:spcPct val="0"/>
                </a:spcBef>
                <a:spcAft>
                  <a:spcPct val="15000"/>
                </a:spcAft>
                <a:buClr>
                  <a:prstClr val="black"/>
                </a:buClr>
              </a:pPr>
              <a:r>
                <a:rPr lang="en-US" altLang="zh-TW" sz="1440" dirty="0">
                  <a:solidFill>
                    <a:prstClr val="white"/>
                  </a:solidFill>
                  <a:latin typeface="Arial"/>
                  <a:ea typeface="新細明體"/>
                </a:rPr>
                <a:t>3.0</a:t>
              </a:r>
              <a:endParaRPr lang="zh-TW" altLang="en-US" sz="1440" dirty="0">
                <a:solidFill>
                  <a:prstClr val="white"/>
                </a:solidFill>
                <a:latin typeface="Arial"/>
                <a:ea typeface="新細明體"/>
              </a:endParaRPr>
            </a:p>
          </p:txBody>
        </p:sp>
        <p:sp>
          <p:nvSpPr>
            <p:cNvPr id="30" name="橢圓 16">
              <a:extLst>
                <a:ext uri="{FF2B5EF4-FFF2-40B4-BE49-F238E27FC236}">
                  <a16:creationId xmlns:a16="http://schemas.microsoft.com/office/drawing/2014/main" id="{9CE0BFD0-45C4-467F-BD5E-CC4541A31954}"/>
                </a:ext>
              </a:extLst>
            </p:cNvPr>
            <p:cNvSpPr/>
            <p:nvPr/>
          </p:nvSpPr>
          <p:spPr>
            <a:xfrm>
              <a:off x="597218" y="2868532"/>
              <a:ext cx="432048" cy="432048"/>
            </a:xfrm>
            <a:prstGeom prst="ellipse">
              <a:avLst/>
            </a:prstGeom>
          </p:spPr>
          <p:style>
            <a:lnRef idx="1">
              <a:schemeClr val="accent1"/>
            </a:lnRef>
            <a:fillRef idx="3">
              <a:schemeClr val="accent1"/>
            </a:fillRef>
            <a:effectRef idx="2">
              <a:schemeClr val="accent1"/>
            </a:effectRef>
            <a:fontRef idx="minor">
              <a:schemeClr val="lt1"/>
            </a:fontRef>
          </p:style>
          <p:txBody>
            <a:bodyPr wrap="none" rtlCol="0" anchor="ctr"/>
            <a:lstStyle/>
            <a:p>
              <a:pPr algn="ctr" fontAlgn="base">
                <a:spcBef>
                  <a:spcPct val="0"/>
                </a:spcBef>
                <a:spcAft>
                  <a:spcPct val="15000"/>
                </a:spcAft>
                <a:buClr>
                  <a:prstClr val="black"/>
                </a:buClr>
              </a:pPr>
              <a:r>
                <a:rPr lang="en-US" altLang="zh-TW" sz="1440" dirty="0">
                  <a:solidFill>
                    <a:prstClr val="white"/>
                  </a:solidFill>
                  <a:latin typeface="Arial"/>
                  <a:ea typeface="新細明體"/>
                </a:rPr>
                <a:t>5.0</a:t>
              </a:r>
              <a:endParaRPr lang="zh-TW" altLang="en-US" sz="1440" dirty="0">
                <a:solidFill>
                  <a:prstClr val="white"/>
                </a:solidFill>
                <a:latin typeface="Arial"/>
                <a:ea typeface="新細明體"/>
              </a:endParaRPr>
            </a:p>
          </p:txBody>
        </p:sp>
        <p:sp>
          <p:nvSpPr>
            <p:cNvPr id="31" name="橢圓 16">
              <a:extLst>
                <a:ext uri="{FF2B5EF4-FFF2-40B4-BE49-F238E27FC236}">
                  <a16:creationId xmlns:a16="http://schemas.microsoft.com/office/drawing/2014/main" id="{ABC41793-001C-43F6-822F-6CB33205FAC1}"/>
                </a:ext>
              </a:extLst>
            </p:cNvPr>
            <p:cNvSpPr/>
            <p:nvPr/>
          </p:nvSpPr>
          <p:spPr>
            <a:xfrm>
              <a:off x="1096498" y="2854464"/>
              <a:ext cx="432048" cy="432048"/>
            </a:xfrm>
            <a:prstGeom prst="ellipse">
              <a:avLst/>
            </a:prstGeom>
          </p:spPr>
          <p:style>
            <a:lnRef idx="1">
              <a:schemeClr val="accent1"/>
            </a:lnRef>
            <a:fillRef idx="3">
              <a:schemeClr val="accent1"/>
            </a:fillRef>
            <a:effectRef idx="2">
              <a:schemeClr val="accent1"/>
            </a:effectRef>
            <a:fontRef idx="minor">
              <a:schemeClr val="lt1"/>
            </a:fontRef>
          </p:style>
          <p:txBody>
            <a:bodyPr wrap="none" rtlCol="0" anchor="ctr"/>
            <a:lstStyle/>
            <a:p>
              <a:pPr algn="ctr" fontAlgn="base">
                <a:spcBef>
                  <a:spcPct val="0"/>
                </a:spcBef>
                <a:spcAft>
                  <a:spcPct val="15000"/>
                </a:spcAft>
                <a:buClr>
                  <a:prstClr val="black"/>
                </a:buClr>
              </a:pPr>
              <a:r>
                <a:rPr lang="en-US" altLang="zh-TW" sz="1440" dirty="0">
                  <a:solidFill>
                    <a:prstClr val="white"/>
                  </a:solidFill>
                  <a:latin typeface="Arial"/>
                  <a:ea typeface="新細明體"/>
                </a:rPr>
                <a:t>4.0</a:t>
              </a:r>
              <a:endParaRPr lang="zh-TW" altLang="en-US" sz="1440" dirty="0">
                <a:solidFill>
                  <a:prstClr val="white"/>
                </a:solidFill>
                <a:latin typeface="Arial"/>
                <a:ea typeface="新細明體"/>
              </a:endParaRPr>
            </a:p>
          </p:txBody>
        </p:sp>
      </p:grpSp>
    </p:spTree>
    <p:extLst>
      <p:ext uri="{BB962C8B-B14F-4D97-AF65-F5344CB8AC3E}">
        <p14:creationId xmlns:p14="http://schemas.microsoft.com/office/powerpoint/2010/main" val="261331562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7"/>
          <p:cNvSpPr>
            <a:spLocks noGrp="1" noChangeArrowheads="1"/>
          </p:cNvSpPr>
          <p:nvPr>
            <p:ph type="title"/>
          </p:nvPr>
        </p:nvSpPr>
        <p:spPr/>
        <p:txBody>
          <a:bodyPr>
            <a:normAutofit fontScale="90000"/>
          </a:bodyPr>
          <a:lstStyle/>
          <a:p>
            <a:r>
              <a:rPr lang="en-US" altLang="zh-TW" dirty="0"/>
              <a:t>ETL</a:t>
            </a:r>
            <a:r>
              <a:rPr lang="zh-TW" altLang="en-US" dirty="0"/>
              <a:t>日期變數</a:t>
            </a:r>
            <a:br>
              <a:rPr lang="en-US" altLang="zh-TW" dirty="0"/>
            </a:br>
            <a:r>
              <a:rPr lang="en-US" altLang="zh-TW" dirty="0"/>
              <a:t>-</a:t>
            </a:r>
            <a:r>
              <a:rPr lang="zh-TW" altLang="en-US" sz="3600" dirty="0">
                <a:ea typeface="微軟正黑體" panose="020B0604030504040204" pitchFamily="34" charset="-120"/>
              </a:rPr>
              <a:t>可定義於程式內容或指令行中使用</a:t>
            </a:r>
            <a:endParaRPr lang="zh-TW" altLang="en-US" dirty="0"/>
          </a:p>
        </p:txBody>
      </p:sp>
      <p:graphicFrame>
        <p:nvGraphicFramePr>
          <p:cNvPr id="212422" name="Group 454"/>
          <p:cNvGraphicFramePr>
            <a:graphicFrameLocks noGrp="1"/>
          </p:cNvGraphicFramePr>
          <p:nvPr>
            <p:ph idx="1"/>
            <p:extLst>
              <p:ext uri="{D42A27DB-BD31-4B8C-83A1-F6EECF244321}">
                <p14:modId xmlns:p14="http://schemas.microsoft.com/office/powerpoint/2010/main" val="2100347321"/>
              </p:ext>
            </p:extLst>
          </p:nvPr>
        </p:nvGraphicFramePr>
        <p:xfrm>
          <a:off x="777240" y="1508760"/>
          <a:ext cx="12481560" cy="6437376"/>
        </p:xfrm>
        <a:graphic>
          <a:graphicData uri="http://schemas.openxmlformats.org/drawingml/2006/table">
            <a:tbl>
              <a:tblPr/>
              <a:tblGrid>
                <a:gridCol w="2514600">
                  <a:extLst>
                    <a:ext uri="{9D8B030D-6E8A-4147-A177-3AD203B41FA5}">
                      <a16:colId xmlns:a16="http://schemas.microsoft.com/office/drawing/2014/main" val="20000"/>
                    </a:ext>
                  </a:extLst>
                </a:gridCol>
                <a:gridCol w="3566160">
                  <a:extLst>
                    <a:ext uri="{9D8B030D-6E8A-4147-A177-3AD203B41FA5}">
                      <a16:colId xmlns:a16="http://schemas.microsoft.com/office/drawing/2014/main" val="20001"/>
                    </a:ext>
                  </a:extLst>
                </a:gridCol>
                <a:gridCol w="2148840">
                  <a:extLst>
                    <a:ext uri="{9D8B030D-6E8A-4147-A177-3AD203B41FA5}">
                      <a16:colId xmlns:a16="http://schemas.microsoft.com/office/drawing/2014/main" val="20002"/>
                    </a:ext>
                  </a:extLst>
                </a:gridCol>
                <a:gridCol w="4251960">
                  <a:extLst>
                    <a:ext uri="{9D8B030D-6E8A-4147-A177-3AD203B41FA5}">
                      <a16:colId xmlns:a16="http://schemas.microsoft.com/office/drawing/2014/main" val="1807915668"/>
                    </a:ext>
                  </a:extLst>
                </a:gridCol>
              </a:tblGrid>
              <a:tr h="274320">
                <a:tc>
                  <a:txBody>
                    <a:bodyPr/>
                    <a:lstStyle>
                      <a:lvl1pPr marL="192088" indent="-192088" eaLnBrk="0" hangingPunct="0">
                        <a:spcBef>
                          <a:spcPct val="40000"/>
                        </a:spcBef>
                        <a:buClr>
                          <a:schemeClr val="accent1"/>
                        </a:buClr>
                        <a:buFont typeface="Wingdings" panose="05000000000000000000" pitchFamily="2" charset="2"/>
                        <a:defRPr kumimoji="1" sz="1600" b="1">
                          <a:solidFill>
                            <a:schemeClr val="tx1"/>
                          </a:solidFill>
                          <a:latin typeface="Arial" panose="020B0604020202020204" pitchFamily="34" charset="0"/>
                          <a:ea typeface="新細明體" panose="02020500000000000000" pitchFamily="18" charset="-120"/>
                        </a:defRPr>
                      </a:lvl1pPr>
                      <a:lvl2pPr marL="463550" indent="-185738" eaLnBrk="0" hangingPunct="0">
                        <a:spcBef>
                          <a:spcPct val="40000"/>
                        </a:spcBef>
                        <a:buClr>
                          <a:schemeClr val="accent1"/>
                        </a:buClr>
                        <a:buFont typeface="Arial" panose="020B0604020202020204" pitchFamily="34" charset="0"/>
                        <a:defRPr kumimoji="1" sz="1600">
                          <a:solidFill>
                            <a:schemeClr val="tx1"/>
                          </a:solidFill>
                          <a:latin typeface="Arial" panose="020B0604020202020204" pitchFamily="34" charset="0"/>
                          <a:ea typeface="新細明體" panose="02020500000000000000" pitchFamily="18" charset="-120"/>
                        </a:defRPr>
                      </a:lvl2pPr>
                      <a:lvl3pPr marL="768350" indent="-193675" eaLnBrk="0" hangingPunct="0">
                        <a:spcBef>
                          <a:spcPct val="40000"/>
                        </a:spcBef>
                        <a:buClr>
                          <a:schemeClr val="accent1"/>
                        </a:buClr>
                        <a:defRPr kumimoji="1" sz="1400">
                          <a:solidFill>
                            <a:schemeClr val="tx1"/>
                          </a:solidFill>
                          <a:latin typeface="Arial" panose="020B0604020202020204" pitchFamily="34" charset="0"/>
                          <a:ea typeface="新細明體" panose="02020500000000000000" pitchFamily="18" charset="-120"/>
                        </a:defRPr>
                      </a:lvl3pPr>
                      <a:lvl4pPr marL="1052513" indent="-180975" eaLnBrk="0" hangingPunct="0">
                        <a:spcBef>
                          <a:spcPct val="40000"/>
                        </a:spcBef>
                        <a:buClr>
                          <a:schemeClr val="accent1"/>
                        </a:buClr>
                        <a:buFont typeface="Arial" panose="020B0604020202020204" pitchFamily="34" charset="0"/>
                        <a:defRPr kumimoji="1" sz="1200">
                          <a:solidFill>
                            <a:schemeClr val="tx1"/>
                          </a:solidFill>
                          <a:latin typeface="Arial" panose="020B0604020202020204" pitchFamily="34" charset="0"/>
                          <a:ea typeface="新細明體" panose="02020500000000000000" pitchFamily="18" charset="-120"/>
                        </a:defRPr>
                      </a:lvl4pPr>
                      <a:lvl5pPr marL="1381125" indent="-146050" eaLnBrk="0" hangingPunct="0">
                        <a:spcBef>
                          <a:spcPct val="40000"/>
                        </a:spcBef>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5pPr>
                      <a:lvl6pPr marL="18383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6pPr>
                      <a:lvl7pPr marL="22955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7pPr>
                      <a:lvl8pPr marL="27527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8pPr>
                      <a:lvl9pPr marL="32099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9pPr>
                    </a:lstStyle>
                    <a:p>
                      <a:pPr marL="192088" marR="0" lvl="0" indent="-192088" algn="l" defTabSz="914400" rtl="0" eaLnBrk="0" fontAlgn="ctr" latinLnBrk="0" hangingPunct="0">
                        <a:lnSpc>
                          <a:spcPct val="100000"/>
                        </a:lnSpc>
                        <a:spcBef>
                          <a:spcPct val="0"/>
                        </a:spcBef>
                        <a:spcAft>
                          <a:spcPct val="0"/>
                        </a:spcAft>
                        <a:buClrTx/>
                        <a:buSzTx/>
                        <a:buFontTx/>
                        <a:buNone/>
                        <a:tabLst/>
                      </a:pPr>
                      <a:r>
                        <a:rPr kumimoji="1" lang="zh-TW" altLang="en-US" sz="1200" b="0" i="0" u="none" strike="noStrike" cap="none" normalizeH="0" baseline="0" dirty="0">
                          <a:ln>
                            <a:noFill/>
                          </a:ln>
                          <a:solidFill>
                            <a:schemeClr val="tx1"/>
                          </a:solidFill>
                          <a:effectLst/>
                          <a:latin typeface="微軟正黑體 (本文)"/>
                          <a:ea typeface="+mn-ea"/>
                        </a:rPr>
                        <a:t>內部變數名稱</a:t>
                      </a:r>
                      <a:endParaRPr kumimoji="1" lang="zh-TW" altLang="en-US" sz="1200" b="1" i="0" u="none" strike="noStrike" cap="none" normalizeH="0" baseline="0" dirty="0">
                        <a:ln>
                          <a:noFill/>
                        </a:ln>
                        <a:solidFill>
                          <a:schemeClr val="tx1"/>
                        </a:solidFill>
                        <a:effectLst/>
                        <a:latin typeface="微軟正黑體 (本文)"/>
                        <a:ea typeface="+mn-ea"/>
                      </a:endParaRPr>
                    </a:p>
                  </a:txBody>
                  <a:tcPr marL="109728" marR="109728" marT="54864" marB="5486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00"/>
                    </a:solidFill>
                  </a:tcPr>
                </a:tc>
                <a:tc>
                  <a:txBody>
                    <a:bodyPr/>
                    <a:lstStyle>
                      <a:lvl1pPr marL="192088" indent="-192088" eaLnBrk="0" hangingPunct="0">
                        <a:spcBef>
                          <a:spcPct val="40000"/>
                        </a:spcBef>
                        <a:buClr>
                          <a:schemeClr val="accent1"/>
                        </a:buClr>
                        <a:buFont typeface="Wingdings" panose="05000000000000000000" pitchFamily="2" charset="2"/>
                        <a:defRPr kumimoji="1" sz="1600" b="1">
                          <a:solidFill>
                            <a:schemeClr val="tx1"/>
                          </a:solidFill>
                          <a:latin typeface="Arial" panose="020B0604020202020204" pitchFamily="34" charset="0"/>
                          <a:ea typeface="新細明體" panose="02020500000000000000" pitchFamily="18" charset="-120"/>
                        </a:defRPr>
                      </a:lvl1pPr>
                      <a:lvl2pPr marL="463550" indent="-185738" eaLnBrk="0" hangingPunct="0">
                        <a:spcBef>
                          <a:spcPct val="40000"/>
                        </a:spcBef>
                        <a:buClr>
                          <a:schemeClr val="accent1"/>
                        </a:buClr>
                        <a:buFont typeface="Arial" panose="020B0604020202020204" pitchFamily="34" charset="0"/>
                        <a:defRPr kumimoji="1" sz="1600">
                          <a:solidFill>
                            <a:schemeClr val="tx1"/>
                          </a:solidFill>
                          <a:latin typeface="Arial" panose="020B0604020202020204" pitchFamily="34" charset="0"/>
                          <a:ea typeface="新細明體" panose="02020500000000000000" pitchFamily="18" charset="-120"/>
                        </a:defRPr>
                      </a:lvl2pPr>
                      <a:lvl3pPr marL="768350" indent="-193675" eaLnBrk="0" hangingPunct="0">
                        <a:spcBef>
                          <a:spcPct val="40000"/>
                        </a:spcBef>
                        <a:buClr>
                          <a:schemeClr val="accent1"/>
                        </a:buClr>
                        <a:defRPr kumimoji="1" sz="1400">
                          <a:solidFill>
                            <a:schemeClr val="tx1"/>
                          </a:solidFill>
                          <a:latin typeface="Arial" panose="020B0604020202020204" pitchFamily="34" charset="0"/>
                          <a:ea typeface="新細明體" panose="02020500000000000000" pitchFamily="18" charset="-120"/>
                        </a:defRPr>
                      </a:lvl3pPr>
                      <a:lvl4pPr marL="1052513" indent="-180975" eaLnBrk="0" hangingPunct="0">
                        <a:spcBef>
                          <a:spcPct val="40000"/>
                        </a:spcBef>
                        <a:buClr>
                          <a:schemeClr val="accent1"/>
                        </a:buClr>
                        <a:buFont typeface="Arial" panose="020B0604020202020204" pitchFamily="34" charset="0"/>
                        <a:defRPr kumimoji="1" sz="1200">
                          <a:solidFill>
                            <a:schemeClr val="tx1"/>
                          </a:solidFill>
                          <a:latin typeface="Arial" panose="020B0604020202020204" pitchFamily="34" charset="0"/>
                          <a:ea typeface="新細明體" panose="02020500000000000000" pitchFamily="18" charset="-120"/>
                        </a:defRPr>
                      </a:lvl4pPr>
                      <a:lvl5pPr marL="1381125" indent="-146050" eaLnBrk="0" hangingPunct="0">
                        <a:spcBef>
                          <a:spcPct val="40000"/>
                        </a:spcBef>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5pPr>
                      <a:lvl6pPr marL="18383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6pPr>
                      <a:lvl7pPr marL="22955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7pPr>
                      <a:lvl8pPr marL="27527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8pPr>
                      <a:lvl9pPr marL="32099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9pPr>
                    </a:lstStyle>
                    <a:p>
                      <a:pPr marL="192088" marR="0" lvl="0" indent="-192088" algn="l" defTabSz="914400" rtl="0" eaLnBrk="0" fontAlgn="ctr" latinLnBrk="0" hangingPunct="0">
                        <a:lnSpc>
                          <a:spcPct val="100000"/>
                        </a:lnSpc>
                        <a:spcBef>
                          <a:spcPct val="0"/>
                        </a:spcBef>
                        <a:spcAft>
                          <a:spcPct val="0"/>
                        </a:spcAft>
                        <a:buClrTx/>
                        <a:buSzTx/>
                        <a:buFontTx/>
                        <a:buNone/>
                        <a:tabLst/>
                      </a:pPr>
                      <a:r>
                        <a:rPr kumimoji="1" lang="zh-TW" altLang="en-US" sz="1200" b="0" i="0" u="none" strike="noStrike" cap="none" normalizeH="0" baseline="0" dirty="0">
                          <a:ln>
                            <a:noFill/>
                          </a:ln>
                          <a:solidFill>
                            <a:schemeClr val="tx1"/>
                          </a:solidFill>
                          <a:effectLst/>
                          <a:latin typeface="微軟正黑體 (本文)"/>
                          <a:ea typeface="+mn-ea"/>
                        </a:rPr>
                        <a:t>說明</a:t>
                      </a:r>
                      <a:r>
                        <a:rPr kumimoji="1" lang="en-US" altLang="zh-TW" sz="1200" b="0" i="0" u="none" strike="noStrike" cap="none" normalizeH="0" baseline="0" dirty="0">
                          <a:ln>
                            <a:noFill/>
                          </a:ln>
                          <a:solidFill>
                            <a:schemeClr val="tx1"/>
                          </a:solidFill>
                          <a:effectLst/>
                          <a:latin typeface="微軟正黑體 (本文)"/>
                          <a:ea typeface="+mn-ea"/>
                        </a:rPr>
                        <a:t>(Format)</a:t>
                      </a:r>
                      <a:endParaRPr kumimoji="1" lang="zh-TW" altLang="en-US" sz="1200" b="1" i="0" u="none" strike="noStrike" cap="none" normalizeH="0" baseline="0" dirty="0">
                        <a:ln>
                          <a:noFill/>
                        </a:ln>
                        <a:solidFill>
                          <a:schemeClr val="tx1"/>
                        </a:solidFill>
                        <a:effectLst/>
                        <a:latin typeface="微軟正黑體 (本文)"/>
                        <a:ea typeface="+mn-ea"/>
                      </a:endParaRPr>
                    </a:p>
                  </a:txBody>
                  <a:tcPr marL="109728" marR="109728" marT="54864" marB="5486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00"/>
                    </a:solidFill>
                  </a:tcPr>
                </a:tc>
                <a:tc>
                  <a:txBody>
                    <a:bodyPr/>
                    <a:lstStyle>
                      <a:lvl1pPr marL="192088" indent="-192088" eaLnBrk="0" hangingPunct="0">
                        <a:spcBef>
                          <a:spcPct val="40000"/>
                        </a:spcBef>
                        <a:buClr>
                          <a:schemeClr val="accent1"/>
                        </a:buClr>
                        <a:buFont typeface="Wingdings" panose="05000000000000000000" pitchFamily="2" charset="2"/>
                        <a:defRPr kumimoji="1" sz="1600" b="1">
                          <a:solidFill>
                            <a:schemeClr val="tx1"/>
                          </a:solidFill>
                          <a:latin typeface="Arial" panose="020B0604020202020204" pitchFamily="34" charset="0"/>
                          <a:ea typeface="新細明體" panose="02020500000000000000" pitchFamily="18" charset="-120"/>
                        </a:defRPr>
                      </a:lvl1pPr>
                      <a:lvl2pPr marL="463550" indent="-185738" eaLnBrk="0" hangingPunct="0">
                        <a:spcBef>
                          <a:spcPct val="40000"/>
                        </a:spcBef>
                        <a:buClr>
                          <a:schemeClr val="accent1"/>
                        </a:buClr>
                        <a:buFont typeface="Arial" panose="020B0604020202020204" pitchFamily="34" charset="0"/>
                        <a:defRPr kumimoji="1" sz="1600">
                          <a:solidFill>
                            <a:schemeClr val="tx1"/>
                          </a:solidFill>
                          <a:latin typeface="Arial" panose="020B0604020202020204" pitchFamily="34" charset="0"/>
                          <a:ea typeface="新細明體" panose="02020500000000000000" pitchFamily="18" charset="-120"/>
                        </a:defRPr>
                      </a:lvl2pPr>
                      <a:lvl3pPr marL="768350" indent="-193675" eaLnBrk="0" hangingPunct="0">
                        <a:spcBef>
                          <a:spcPct val="40000"/>
                        </a:spcBef>
                        <a:buClr>
                          <a:schemeClr val="accent1"/>
                        </a:buClr>
                        <a:defRPr kumimoji="1" sz="1400">
                          <a:solidFill>
                            <a:schemeClr val="tx1"/>
                          </a:solidFill>
                          <a:latin typeface="Arial" panose="020B0604020202020204" pitchFamily="34" charset="0"/>
                          <a:ea typeface="新細明體" panose="02020500000000000000" pitchFamily="18" charset="-120"/>
                        </a:defRPr>
                      </a:lvl3pPr>
                      <a:lvl4pPr marL="1052513" indent="-180975" eaLnBrk="0" hangingPunct="0">
                        <a:spcBef>
                          <a:spcPct val="40000"/>
                        </a:spcBef>
                        <a:buClr>
                          <a:schemeClr val="accent1"/>
                        </a:buClr>
                        <a:buFont typeface="Arial" panose="020B0604020202020204" pitchFamily="34" charset="0"/>
                        <a:defRPr kumimoji="1" sz="1200">
                          <a:solidFill>
                            <a:schemeClr val="tx1"/>
                          </a:solidFill>
                          <a:latin typeface="Arial" panose="020B0604020202020204" pitchFamily="34" charset="0"/>
                          <a:ea typeface="新細明體" panose="02020500000000000000" pitchFamily="18" charset="-120"/>
                        </a:defRPr>
                      </a:lvl4pPr>
                      <a:lvl5pPr marL="1381125" indent="-146050" eaLnBrk="0" hangingPunct="0">
                        <a:spcBef>
                          <a:spcPct val="40000"/>
                        </a:spcBef>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5pPr>
                      <a:lvl6pPr marL="18383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6pPr>
                      <a:lvl7pPr marL="22955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7pPr>
                      <a:lvl8pPr marL="27527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8pPr>
                      <a:lvl9pPr marL="32099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9pPr>
                    </a:lstStyle>
                    <a:p>
                      <a:pPr marL="192088" marR="0" lvl="0" indent="-192088" algn="l" defTabSz="914400" rtl="0" eaLnBrk="0" fontAlgn="ctr" latinLnBrk="0" hangingPunct="0">
                        <a:lnSpc>
                          <a:spcPct val="100000"/>
                        </a:lnSpc>
                        <a:spcBef>
                          <a:spcPct val="0"/>
                        </a:spcBef>
                        <a:spcAft>
                          <a:spcPct val="0"/>
                        </a:spcAft>
                        <a:buClrTx/>
                        <a:buSzTx/>
                        <a:buFontTx/>
                        <a:buNone/>
                        <a:tabLst/>
                      </a:pPr>
                      <a:r>
                        <a:rPr kumimoji="1" lang="zh-TW" altLang="en-US" sz="1200" b="0" i="0" u="none" strike="noStrike" cap="none" normalizeH="0" baseline="0" dirty="0">
                          <a:ln>
                            <a:noFill/>
                          </a:ln>
                          <a:solidFill>
                            <a:schemeClr val="tx1"/>
                          </a:solidFill>
                          <a:effectLst/>
                          <a:latin typeface="微軟正黑體 (本文)"/>
                          <a:ea typeface="+mn-ea"/>
                        </a:rPr>
                        <a:t>格式</a:t>
                      </a:r>
                      <a:endParaRPr kumimoji="1" lang="zh-TW" altLang="en-US" sz="1200" b="1" i="0" u="none" strike="noStrike" cap="none" normalizeH="0" baseline="0" dirty="0">
                        <a:ln>
                          <a:noFill/>
                        </a:ln>
                        <a:solidFill>
                          <a:schemeClr val="tx1"/>
                        </a:solidFill>
                        <a:effectLst/>
                        <a:latin typeface="微軟正黑體 (本文)"/>
                        <a:ea typeface="+mn-ea"/>
                      </a:endParaRPr>
                    </a:p>
                  </a:txBody>
                  <a:tcPr marL="109728" marR="109728" marT="54864" marB="5486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00"/>
                    </a:solidFill>
                  </a:tcPr>
                </a:tc>
                <a:tc>
                  <a:txBody>
                    <a:bodyPr/>
                    <a:lstStyle/>
                    <a:p>
                      <a:pPr marL="192088" marR="0" lvl="0" indent="-192088" algn="l" defTabSz="914400" rtl="0" eaLnBrk="0" fontAlgn="ctr" latinLnBrk="0" hangingPunct="0">
                        <a:lnSpc>
                          <a:spcPct val="100000"/>
                        </a:lnSpc>
                        <a:spcBef>
                          <a:spcPct val="0"/>
                        </a:spcBef>
                        <a:spcAft>
                          <a:spcPct val="0"/>
                        </a:spcAft>
                        <a:buClrTx/>
                        <a:buSzTx/>
                        <a:buFontTx/>
                        <a:buNone/>
                        <a:tabLst/>
                      </a:pPr>
                      <a:r>
                        <a:rPr kumimoji="1" lang="en-US" altLang="zh-TW" sz="1200" b="1" i="0" u="none" strike="noStrike" cap="none" normalizeH="0" baseline="0" dirty="0">
                          <a:ln>
                            <a:noFill/>
                          </a:ln>
                          <a:solidFill>
                            <a:schemeClr val="tx1"/>
                          </a:solidFill>
                          <a:effectLst/>
                          <a:latin typeface="微軟正黑體 (本文)"/>
                          <a:ea typeface="+mn-ea"/>
                        </a:rPr>
                        <a:t>Stored Procedure Version</a:t>
                      </a:r>
                      <a:endParaRPr kumimoji="1" lang="zh-TW" altLang="en-US" sz="1200" b="1" i="0" u="none" strike="noStrike" cap="none" normalizeH="0" baseline="0" dirty="0">
                        <a:ln>
                          <a:noFill/>
                        </a:ln>
                        <a:solidFill>
                          <a:schemeClr val="tx1"/>
                        </a:solidFill>
                        <a:effectLst/>
                        <a:latin typeface="微軟正黑體 (本文)"/>
                        <a:ea typeface="+mn-ea"/>
                      </a:endParaRPr>
                    </a:p>
                  </a:txBody>
                  <a:tcPr marL="109728" marR="109728" marT="54864" marB="5486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00"/>
                    </a:solidFill>
                  </a:tcPr>
                </a:tc>
                <a:extLst>
                  <a:ext uri="{0D108BD9-81ED-4DB2-BD59-A6C34878D82A}">
                    <a16:rowId xmlns:a16="http://schemas.microsoft.com/office/drawing/2014/main" val="10000"/>
                  </a:ext>
                </a:extLst>
              </a:tr>
              <a:tr h="274320">
                <a:tc>
                  <a:txBody>
                    <a:bodyPr/>
                    <a:lstStyle>
                      <a:lvl1pPr marL="192088" indent="-192088" eaLnBrk="0" hangingPunct="0">
                        <a:spcBef>
                          <a:spcPct val="40000"/>
                        </a:spcBef>
                        <a:buClr>
                          <a:schemeClr val="accent1"/>
                        </a:buClr>
                        <a:buFont typeface="Wingdings" panose="05000000000000000000" pitchFamily="2" charset="2"/>
                        <a:defRPr kumimoji="1" sz="1600" b="1">
                          <a:solidFill>
                            <a:schemeClr val="tx1"/>
                          </a:solidFill>
                          <a:latin typeface="Arial" panose="020B0604020202020204" pitchFamily="34" charset="0"/>
                          <a:ea typeface="新細明體" panose="02020500000000000000" pitchFamily="18" charset="-120"/>
                        </a:defRPr>
                      </a:lvl1pPr>
                      <a:lvl2pPr marL="463550" indent="-185738" eaLnBrk="0" hangingPunct="0">
                        <a:spcBef>
                          <a:spcPct val="40000"/>
                        </a:spcBef>
                        <a:buClr>
                          <a:schemeClr val="accent1"/>
                        </a:buClr>
                        <a:buFont typeface="Arial" panose="020B0604020202020204" pitchFamily="34" charset="0"/>
                        <a:defRPr kumimoji="1" sz="1600">
                          <a:solidFill>
                            <a:schemeClr val="tx1"/>
                          </a:solidFill>
                          <a:latin typeface="Arial" panose="020B0604020202020204" pitchFamily="34" charset="0"/>
                          <a:ea typeface="新細明體" panose="02020500000000000000" pitchFamily="18" charset="-120"/>
                        </a:defRPr>
                      </a:lvl2pPr>
                      <a:lvl3pPr marL="768350" indent="-193675" eaLnBrk="0" hangingPunct="0">
                        <a:spcBef>
                          <a:spcPct val="40000"/>
                        </a:spcBef>
                        <a:buClr>
                          <a:schemeClr val="accent1"/>
                        </a:buClr>
                        <a:defRPr kumimoji="1" sz="1400">
                          <a:solidFill>
                            <a:schemeClr val="tx1"/>
                          </a:solidFill>
                          <a:latin typeface="Arial" panose="020B0604020202020204" pitchFamily="34" charset="0"/>
                          <a:ea typeface="新細明體" panose="02020500000000000000" pitchFamily="18" charset="-120"/>
                        </a:defRPr>
                      </a:lvl3pPr>
                      <a:lvl4pPr marL="1052513" indent="-180975" eaLnBrk="0" hangingPunct="0">
                        <a:spcBef>
                          <a:spcPct val="40000"/>
                        </a:spcBef>
                        <a:buClr>
                          <a:schemeClr val="accent1"/>
                        </a:buClr>
                        <a:buFont typeface="Arial" panose="020B0604020202020204" pitchFamily="34" charset="0"/>
                        <a:defRPr kumimoji="1" sz="1200">
                          <a:solidFill>
                            <a:schemeClr val="tx1"/>
                          </a:solidFill>
                          <a:latin typeface="Arial" panose="020B0604020202020204" pitchFamily="34" charset="0"/>
                          <a:ea typeface="新細明體" panose="02020500000000000000" pitchFamily="18" charset="-120"/>
                        </a:defRPr>
                      </a:lvl4pPr>
                      <a:lvl5pPr marL="1381125" indent="-146050" eaLnBrk="0" hangingPunct="0">
                        <a:spcBef>
                          <a:spcPct val="40000"/>
                        </a:spcBef>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5pPr>
                      <a:lvl6pPr marL="18383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6pPr>
                      <a:lvl7pPr marL="22955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7pPr>
                      <a:lvl8pPr marL="27527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8pPr>
                      <a:lvl9pPr marL="32099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9pPr>
                    </a:lstStyle>
                    <a:p>
                      <a:pPr marL="192088" marR="0" lvl="0" indent="-192088" algn="l" defTabSz="914400" rtl="0" eaLnBrk="0" fontAlgn="ctr" latinLnBrk="0" hangingPunct="0">
                        <a:lnSpc>
                          <a:spcPct val="100000"/>
                        </a:lnSpc>
                        <a:spcBef>
                          <a:spcPct val="0"/>
                        </a:spcBef>
                        <a:spcAft>
                          <a:spcPct val="0"/>
                        </a:spcAft>
                        <a:buClrTx/>
                        <a:buSzTx/>
                        <a:buFontTx/>
                        <a:buNone/>
                        <a:tabLst/>
                      </a:pPr>
                      <a:r>
                        <a:rPr kumimoji="1" lang="en-US" altLang="zh-TW" sz="1200" b="0" i="0" u="none" strike="noStrike" cap="none" normalizeH="0" baseline="0" dirty="0">
                          <a:ln>
                            <a:noFill/>
                          </a:ln>
                          <a:solidFill>
                            <a:schemeClr val="tx1"/>
                          </a:solidFill>
                          <a:effectLst/>
                          <a:latin typeface="微軟正黑體 (本文)"/>
                          <a:ea typeface="+mn-ea"/>
                          <a:cs typeface="Arial" panose="020B0604020202020204" pitchFamily="34" charset="0"/>
                        </a:rPr>
                        <a:t>{{START.DT}}</a:t>
                      </a:r>
                      <a:endParaRPr kumimoji="1" lang="en-US" altLang="zh-TW" sz="1200" b="1" i="0" u="none" strike="noStrike" cap="none" normalizeH="0" baseline="0" dirty="0">
                        <a:ln>
                          <a:noFill/>
                        </a:ln>
                        <a:solidFill>
                          <a:schemeClr val="tx1"/>
                        </a:solidFill>
                        <a:effectLst/>
                        <a:latin typeface="微軟正黑體 (本文)"/>
                        <a:ea typeface="+mn-ea"/>
                      </a:endParaRPr>
                    </a:p>
                  </a:txBody>
                  <a:tcPr marL="109728" marR="109728" marT="54864" marB="5486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192088" indent="-192088" eaLnBrk="0" hangingPunct="0">
                        <a:spcBef>
                          <a:spcPct val="40000"/>
                        </a:spcBef>
                        <a:buClr>
                          <a:schemeClr val="accent1"/>
                        </a:buClr>
                        <a:buFont typeface="Wingdings" panose="05000000000000000000" pitchFamily="2" charset="2"/>
                        <a:defRPr kumimoji="1" sz="1600" b="1">
                          <a:solidFill>
                            <a:schemeClr val="tx1"/>
                          </a:solidFill>
                          <a:latin typeface="Arial" panose="020B0604020202020204" pitchFamily="34" charset="0"/>
                          <a:ea typeface="新細明體" panose="02020500000000000000" pitchFamily="18" charset="-120"/>
                        </a:defRPr>
                      </a:lvl1pPr>
                      <a:lvl2pPr marL="463550" indent="-185738" eaLnBrk="0" hangingPunct="0">
                        <a:spcBef>
                          <a:spcPct val="40000"/>
                        </a:spcBef>
                        <a:buClr>
                          <a:schemeClr val="accent1"/>
                        </a:buClr>
                        <a:buFont typeface="Arial" panose="020B0604020202020204" pitchFamily="34" charset="0"/>
                        <a:defRPr kumimoji="1" sz="1600">
                          <a:solidFill>
                            <a:schemeClr val="tx1"/>
                          </a:solidFill>
                          <a:latin typeface="Arial" panose="020B0604020202020204" pitchFamily="34" charset="0"/>
                          <a:ea typeface="新細明體" panose="02020500000000000000" pitchFamily="18" charset="-120"/>
                        </a:defRPr>
                      </a:lvl2pPr>
                      <a:lvl3pPr marL="768350" indent="-193675" eaLnBrk="0" hangingPunct="0">
                        <a:spcBef>
                          <a:spcPct val="40000"/>
                        </a:spcBef>
                        <a:buClr>
                          <a:schemeClr val="accent1"/>
                        </a:buClr>
                        <a:defRPr kumimoji="1" sz="1400">
                          <a:solidFill>
                            <a:schemeClr val="tx1"/>
                          </a:solidFill>
                          <a:latin typeface="Arial" panose="020B0604020202020204" pitchFamily="34" charset="0"/>
                          <a:ea typeface="新細明體" panose="02020500000000000000" pitchFamily="18" charset="-120"/>
                        </a:defRPr>
                      </a:lvl3pPr>
                      <a:lvl4pPr marL="1052513" indent="-180975" eaLnBrk="0" hangingPunct="0">
                        <a:spcBef>
                          <a:spcPct val="40000"/>
                        </a:spcBef>
                        <a:buClr>
                          <a:schemeClr val="accent1"/>
                        </a:buClr>
                        <a:buFont typeface="Arial" panose="020B0604020202020204" pitchFamily="34" charset="0"/>
                        <a:defRPr kumimoji="1" sz="1200">
                          <a:solidFill>
                            <a:schemeClr val="tx1"/>
                          </a:solidFill>
                          <a:latin typeface="Arial" panose="020B0604020202020204" pitchFamily="34" charset="0"/>
                          <a:ea typeface="新細明體" panose="02020500000000000000" pitchFamily="18" charset="-120"/>
                        </a:defRPr>
                      </a:lvl4pPr>
                      <a:lvl5pPr marL="1381125" indent="-146050" eaLnBrk="0" hangingPunct="0">
                        <a:spcBef>
                          <a:spcPct val="40000"/>
                        </a:spcBef>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5pPr>
                      <a:lvl6pPr marL="18383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6pPr>
                      <a:lvl7pPr marL="22955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7pPr>
                      <a:lvl8pPr marL="27527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8pPr>
                      <a:lvl9pPr marL="32099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9pPr>
                    </a:lstStyle>
                    <a:p>
                      <a:pPr marL="192088" marR="0" lvl="0" indent="-192088" algn="l" defTabSz="914400" rtl="0" eaLnBrk="0" fontAlgn="ctr" latinLnBrk="0" hangingPunct="0">
                        <a:lnSpc>
                          <a:spcPct val="100000"/>
                        </a:lnSpc>
                        <a:spcBef>
                          <a:spcPct val="0"/>
                        </a:spcBef>
                        <a:spcAft>
                          <a:spcPct val="0"/>
                        </a:spcAft>
                        <a:buClrTx/>
                        <a:buSzTx/>
                        <a:buFontTx/>
                        <a:buNone/>
                        <a:tabLst/>
                      </a:pPr>
                      <a:r>
                        <a:rPr kumimoji="1" lang="zh-TW" altLang="en-US" sz="1200" b="0" i="0" u="none" strike="noStrike" cap="none" normalizeH="0" baseline="0" dirty="0">
                          <a:ln>
                            <a:noFill/>
                          </a:ln>
                          <a:solidFill>
                            <a:schemeClr val="tx1"/>
                          </a:solidFill>
                          <a:effectLst/>
                          <a:latin typeface="微軟正黑體 (本文)"/>
                          <a:ea typeface="+mn-ea"/>
                        </a:rPr>
                        <a:t>資料</a:t>
                      </a:r>
                      <a:r>
                        <a:rPr kumimoji="1" lang="zh-TW" altLang="en-US" sz="1200" b="0" i="0" u="none" strike="noStrike" cap="none" normalizeH="0" baseline="0">
                          <a:ln>
                            <a:noFill/>
                          </a:ln>
                          <a:solidFill>
                            <a:schemeClr val="tx1"/>
                          </a:solidFill>
                          <a:effectLst/>
                          <a:latin typeface="微軟正黑體 (本文)"/>
                          <a:ea typeface="+mn-ea"/>
                        </a:rPr>
                        <a:t>起日</a:t>
                      </a:r>
                      <a:r>
                        <a:rPr kumimoji="1" lang="en-US" altLang="zh-TW" sz="1200" b="0" i="0" u="none" strike="noStrike" cap="none" normalizeH="0" baseline="0">
                          <a:ln>
                            <a:noFill/>
                          </a:ln>
                          <a:solidFill>
                            <a:schemeClr val="tx1"/>
                          </a:solidFill>
                          <a:effectLst/>
                          <a:latin typeface="微軟正黑體 (本文)"/>
                          <a:ea typeface="+mn-ea"/>
                          <a:cs typeface="Arial" panose="020B0604020202020204" pitchFamily="34" charset="0"/>
                        </a:rPr>
                        <a:t>(DATE)</a:t>
                      </a:r>
                      <a:endParaRPr kumimoji="1" lang="en-US" altLang="zh-TW" sz="1200" b="1" i="0" u="none" strike="noStrike" cap="none" normalizeH="0" baseline="0" dirty="0">
                        <a:ln>
                          <a:noFill/>
                        </a:ln>
                        <a:solidFill>
                          <a:schemeClr val="tx1"/>
                        </a:solidFill>
                        <a:effectLst/>
                        <a:latin typeface="微軟正黑體 (本文)"/>
                        <a:ea typeface="+mn-ea"/>
                      </a:endParaRPr>
                    </a:p>
                  </a:txBody>
                  <a:tcPr marL="109728" marR="109728" marT="54864" marB="5486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192088" indent="-192088" eaLnBrk="0" hangingPunct="0">
                        <a:spcBef>
                          <a:spcPct val="40000"/>
                        </a:spcBef>
                        <a:buClr>
                          <a:schemeClr val="accent1"/>
                        </a:buClr>
                        <a:buFont typeface="Wingdings" panose="05000000000000000000" pitchFamily="2" charset="2"/>
                        <a:defRPr kumimoji="1" sz="1600" b="1">
                          <a:solidFill>
                            <a:schemeClr val="tx1"/>
                          </a:solidFill>
                          <a:latin typeface="Arial" panose="020B0604020202020204" pitchFamily="34" charset="0"/>
                          <a:ea typeface="新細明體" panose="02020500000000000000" pitchFamily="18" charset="-120"/>
                        </a:defRPr>
                      </a:lvl1pPr>
                      <a:lvl2pPr marL="463550" indent="-185738" eaLnBrk="0" hangingPunct="0">
                        <a:spcBef>
                          <a:spcPct val="40000"/>
                        </a:spcBef>
                        <a:buClr>
                          <a:schemeClr val="accent1"/>
                        </a:buClr>
                        <a:buFont typeface="Arial" panose="020B0604020202020204" pitchFamily="34" charset="0"/>
                        <a:defRPr kumimoji="1" sz="1600">
                          <a:solidFill>
                            <a:schemeClr val="tx1"/>
                          </a:solidFill>
                          <a:latin typeface="Arial" panose="020B0604020202020204" pitchFamily="34" charset="0"/>
                          <a:ea typeface="新細明體" panose="02020500000000000000" pitchFamily="18" charset="-120"/>
                        </a:defRPr>
                      </a:lvl2pPr>
                      <a:lvl3pPr marL="768350" indent="-193675" eaLnBrk="0" hangingPunct="0">
                        <a:spcBef>
                          <a:spcPct val="40000"/>
                        </a:spcBef>
                        <a:buClr>
                          <a:schemeClr val="accent1"/>
                        </a:buClr>
                        <a:defRPr kumimoji="1" sz="1400">
                          <a:solidFill>
                            <a:schemeClr val="tx1"/>
                          </a:solidFill>
                          <a:latin typeface="Arial" panose="020B0604020202020204" pitchFamily="34" charset="0"/>
                          <a:ea typeface="新細明體" panose="02020500000000000000" pitchFamily="18" charset="-120"/>
                        </a:defRPr>
                      </a:lvl3pPr>
                      <a:lvl4pPr marL="1052513" indent="-180975" eaLnBrk="0" hangingPunct="0">
                        <a:spcBef>
                          <a:spcPct val="40000"/>
                        </a:spcBef>
                        <a:buClr>
                          <a:schemeClr val="accent1"/>
                        </a:buClr>
                        <a:buFont typeface="Arial" panose="020B0604020202020204" pitchFamily="34" charset="0"/>
                        <a:defRPr kumimoji="1" sz="1200">
                          <a:solidFill>
                            <a:schemeClr val="tx1"/>
                          </a:solidFill>
                          <a:latin typeface="Arial" panose="020B0604020202020204" pitchFamily="34" charset="0"/>
                          <a:ea typeface="新細明體" panose="02020500000000000000" pitchFamily="18" charset="-120"/>
                        </a:defRPr>
                      </a:lvl4pPr>
                      <a:lvl5pPr marL="1381125" indent="-146050" eaLnBrk="0" hangingPunct="0">
                        <a:spcBef>
                          <a:spcPct val="40000"/>
                        </a:spcBef>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5pPr>
                      <a:lvl6pPr marL="18383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6pPr>
                      <a:lvl7pPr marL="22955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7pPr>
                      <a:lvl8pPr marL="27527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8pPr>
                      <a:lvl9pPr marL="32099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9pPr>
                    </a:lstStyle>
                    <a:p>
                      <a:pPr marL="192088" marR="0" lvl="0" indent="-192088" algn="l" defTabSz="914400" rtl="0" eaLnBrk="0" fontAlgn="ctr" latinLnBrk="0" hangingPunct="0">
                        <a:lnSpc>
                          <a:spcPct val="100000"/>
                        </a:lnSpc>
                        <a:spcBef>
                          <a:spcPct val="0"/>
                        </a:spcBef>
                        <a:spcAft>
                          <a:spcPct val="0"/>
                        </a:spcAft>
                        <a:buClrTx/>
                        <a:buSzTx/>
                        <a:buFontTx/>
                        <a:buNone/>
                        <a:tabLst/>
                      </a:pPr>
                      <a:r>
                        <a:rPr kumimoji="1" lang="en-US" altLang="zh-TW" sz="1200" b="0" i="0" u="none" strike="noStrike" cap="none" normalizeH="0" baseline="0">
                          <a:ln>
                            <a:noFill/>
                          </a:ln>
                          <a:solidFill>
                            <a:schemeClr val="tx1"/>
                          </a:solidFill>
                          <a:effectLst/>
                          <a:latin typeface="微軟正黑體 (本文)"/>
                          <a:ea typeface="+mn-ea"/>
                          <a:cs typeface="Arial" panose="020B0604020202020204" pitchFamily="34" charset="0"/>
                        </a:rPr>
                        <a:t>YYYY-MM-DD</a:t>
                      </a:r>
                      <a:endParaRPr kumimoji="1" lang="en-US" altLang="zh-TW" sz="1200" b="1" i="0" u="none" strike="noStrike" cap="none" normalizeH="0" baseline="0">
                        <a:ln>
                          <a:noFill/>
                        </a:ln>
                        <a:solidFill>
                          <a:schemeClr val="tx1"/>
                        </a:solidFill>
                        <a:effectLst/>
                        <a:latin typeface="微軟正黑體 (本文)"/>
                        <a:ea typeface="+mn-ea"/>
                      </a:endParaRPr>
                    </a:p>
                  </a:txBody>
                  <a:tcPr marL="109728" marR="109728" marT="54864" marB="5486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algn="l" rtl="0" fontAlgn="ctr"/>
                      <a:r>
                        <a:rPr lang="en-US" sz="1200" b="0" i="0" u="none" strike="noStrike" dirty="0" err="1">
                          <a:solidFill>
                            <a:srgbClr val="000000"/>
                          </a:solidFill>
                          <a:effectLst/>
                          <a:latin typeface="微軟正黑體 (本文)"/>
                          <a:ea typeface="+mn-ea"/>
                        </a:rPr>
                        <a:t>sqlext.STARTDT</a:t>
                      </a:r>
                      <a:r>
                        <a:rPr lang="en-US" sz="1200" b="0" i="0" u="none" strike="noStrike" dirty="0">
                          <a:solidFill>
                            <a:srgbClr val="000000"/>
                          </a:solidFill>
                          <a:effectLst/>
                          <a:latin typeface="微軟正黑體 (本文)"/>
                          <a:ea typeface="+mn-ea"/>
                        </a:rPr>
                        <a:t>({{END.DT.CHAR}})</a:t>
                      </a:r>
                    </a:p>
                  </a:txBody>
                  <a:tcPr marL="114300"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74320">
                <a:tc>
                  <a:txBody>
                    <a:bodyPr/>
                    <a:lstStyle>
                      <a:lvl1pPr marL="192088" indent="-192088" eaLnBrk="0" hangingPunct="0">
                        <a:spcBef>
                          <a:spcPct val="40000"/>
                        </a:spcBef>
                        <a:buClr>
                          <a:schemeClr val="accent1"/>
                        </a:buClr>
                        <a:buFont typeface="Wingdings" panose="05000000000000000000" pitchFamily="2" charset="2"/>
                        <a:defRPr kumimoji="1" sz="1600" b="1">
                          <a:solidFill>
                            <a:schemeClr val="tx1"/>
                          </a:solidFill>
                          <a:latin typeface="Arial" panose="020B0604020202020204" pitchFamily="34" charset="0"/>
                          <a:ea typeface="新細明體" panose="02020500000000000000" pitchFamily="18" charset="-120"/>
                        </a:defRPr>
                      </a:lvl1pPr>
                      <a:lvl2pPr marL="463550" indent="-185738" eaLnBrk="0" hangingPunct="0">
                        <a:spcBef>
                          <a:spcPct val="40000"/>
                        </a:spcBef>
                        <a:buClr>
                          <a:schemeClr val="accent1"/>
                        </a:buClr>
                        <a:buFont typeface="Arial" panose="020B0604020202020204" pitchFamily="34" charset="0"/>
                        <a:defRPr kumimoji="1" sz="1600">
                          <a:solidFill>
                            <a:schemeClr val="tx1"/>
                          </a:solidFill>
                          <a:latin typeface="Arial" panose="020B0604020202020204" pitchFamily="34" charset="0"/>
                          <a:ea typeface="新細明體" panose="02020500000000000000" pitchFamily="18" charset="-120"/>
                        </a:defRPr>
                      </a:lvl2pPr>
                      <a:lvl3pPr marL="768350" indent="-193675" eaLnBrk="0" hangingPunct="0">
                        <a:spcBef>
                          <a:spcPct val="40000"/>
                        </a:spcBef>
                        <a:buClr>
                          <a:schemeClr val="accent1"/>
                        </a:buClr>
                        <a:defRPr kumimoji="1" sz="1400">
                          <a:solidFill>
                            <a:schemeClr val="tx1"/>
                          </a:solidFill>
                          <a:latin typeface="Arial" panose="020B0604020202020204" pitchFamily="34" charset="0"/>
                          <a:ea typeface="新細明體" panose="02020500000000000000" pitchFamily="18" charset="-120"/>
                        </a:defRPr>
                      </a:lvl3pPr>
                      <a:lvl4pPr marL="1052513" indent="-180975" eaLnBrk="0" hangingPunct="0">
                        <a:spcBef>
                          <a:spcPct val="40000"/>
                        </a:spcBef>
                        <a:buClr>
                          <a:schemeClr val="accent1"/>
                        </a:buClr>
                        <a:buFont typeface="Arial" panose="020B0604020202020204" pitchFamily="34" charset="0"/>
                        <a:defRPr kumimoji="1" sz="1200">
                          <a:solidFill>
                            <a:schemeClr val="tx1"/>
                          </a:solidFill>
                          <a:latin typeface="Arial" panose="020B0604020202020204" pitchFamily="34" charset="0"/>
                          <a:ea typeface="新細明體" panose="02020500000000000000" pitchFamily="18" charset="-120"/>
                        </a:defRPr>
                      </a:lvl4pPr>
                      <a:lvl5pPr marL="1381125" indent="-146050" eaLnBrk="0" hangingPunct="0">
                        <a:spcBef>
                          <a:spcPct val="40000"/>
                        </a:spcBef>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5pPr>
                      <a:lvl6pPr marL="18383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6pPr>
                      <a:lvl7pPr marL="22955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7pPr>
                      <a:lvl8pPr marL="27527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8pPr>
                      <a:lvl9pPr marL="32099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9pPr>
                    </a:lstStyle>
                    <a:p>
                      <a:pPr marL="192088" marR="0" lvl="0" indent="-192088" algn="l" defTabSz="914400" rtl="0" eaLnBrk="0" fontAlgn="ctr" latinLnBrk="0" hangingPunct="0">
                        <a:lnSpc>
                          <a:spcPct val="100000"/>
                        </a:lnSpc>
                        <a:spcBef>
                          <a:spcPct val="0"/>
                        </a:spcBef>
                        <a:spcAft>
                          <a:spcPct val="0"/>
                        </a:spcAft>
                        <a:buClrTx/>
                        <a:buSzTx/>
                        <a:buFontTx/>
                        <a:buNone/>
                        <a:tabLst/>
                      </a:pPr>
                      <a:r>
                        <a:rPr kumimoji="1" lang="en-US" altLang="zh-TW" sz="1200" b="0" i="0" u="none" strike="noStrike" cap="none" normalizeH="0" baseline="0">
                          <a:ln>
                            <a:noFill/>
                          </a:ln>
                          <a:solidFill>
                            <a:schemeClr val="tx1"/>
                          </a:solidFill>
                          <a:effectLst/>
                          <a:latin typeface="微軟正黑體 (本文)"/>
                          <a:ea typeface="+mn-ea"/>
                          <a:cs typeface="Arial" panose="020B0604020202020204" pitchFamily="34" charset="0"/>
                        </a:rPr>
                        <a:t>{{START.DT.CHAR}}</a:t>
                      </a:r>
                      <a:endParaRPr kumimoji="1" lang="en-US" altLang="zh-TW" sz="1200" b="1" i="0" u="none" strike="noStrike" cap="none" normalizeH="0" baseline="0">
                        <a:ln>
                          <a:noFill/>
                        </a:ln>
                        <a:solidFill>
                          <a:schemeClr val="tx1"/>
                        </a:solidFill>
                        <a:effectLst/>
                        <a:latin typeface="微軟正黑體 (本文)"/>
                        <a:ea typeface="+mn-ea"/>
                      </a:endParaRPr>
                    </a:p>
                  </a:txBody>
                  <a:tcPr marL="109728" marR="109728" marT="54864" marB="5486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192088" indent="-192088" eaLnBrk="0" hangingPunct="0">
                        <a:spcBef>
                          <a:spcPct val="40000"/>
                        </a:spcBef>
                        <a:buClr>
                          <a:schemeClr val="accent1"/>
                        </a:buClr>
                        <a:buFont typeface="Wingdings" panose="05000000000000000000" pitchFamily="2" charset="2"/>
                        <a:defRPr kumimoji="1" sz="1600" b="1">
                          <a:solidFill>
                            <a:schemeClr val="tx1"/>
                          </a:solidFill>
                          <a:latin typeface="Arial" panose="020B0604020202020204" pitchFamily="34" charset="0"/>
                          <a:ea typeface="新細明體" panose="02020500000000000000" pitchFamily="18" charset="-120"/>
                        </a:defRPr>
                      </a:lvl1pPr>
                      <a:lvl2pPr marL="463550" indent="-185738" eaLnBrk="0" hangingPunct="0">
                        <a:spcBef>
                          <a:spcPct val="40000"/>
                        </a:spcBef>
                        <a:buClr>
                          <a:schemeClr val="accent1"/>
                        </a:buClr>
                        <a:buFont typeface="Arial" panose="020B0604020202020204" pitchFamily="34" charset="0"/>
                        <a:defRPr kumimoji="1" sz="1600">
                          <a:solidFill>
                            <a:schemeClr val="tx1"/>
                          </a:solidFill>
                          <a:latin typeface="Arial" panose="020B0604020202020204" pitchFamily="34" charset="0"/>
                          <a:ea typeface="新細明體" panose="02020500000000000000" pitchFamily="18" charset="-120"/>
                        </a:defRPr>
                      </a:lvl2pPr>
                      <a:lvl3pPr marL="768350" indent="-193675" eaLnBrk="0" hangingPunct="0">
                        <a:spcBef>
                          <a:spcPct val="40000"/>
                        </a:spcBef>
                        <a:buClr>
                          <a:schemeClr val="accent1"/>
                        </a:buClr>
                        <a:defRPr kumimoji="1" sz="1400">
                          <a:solidFill>
                            <a:schemeClr val="tx1"/>
                          </a:solidFill>
                          <a:latin typeface="Arial" panose="020B0604020202020204" pitchFamily="34" charset="0"/>
                          <a:ea typeface="新細明體" panose="02020500000000000000" pitchFamily="18" charset="-120"/>
                        </a:defRPr>
                      </a:lvl3pPr>
                      <a:lvl4pPr marL="1052513" indent="-180975" eaLnBrk="0" hangingPunct="0">
                        <a:spcBef>
                          <a:spcPct val="40000"/>
                        </a:spcBef>
                        <a:buClr>
                          <a:schemeClr val="accent1"/>
                        </a:buClr>
                        <a:buFont typeface="Arial" panose="020B0604020202020204" pitchFamily="34" charset="0"/>
                        <a:defRPr kumimoji="1" sz="1200">
                          <a:solidFill>
                            <a:schemeClr val="tx1"/>
                          </a:solidFill>
                          <a:latin typeface="Arial" panose="020B0604020202020204" pitchFamily="34" charset="0"/>
                          <a:ea typeface="新細明體" panose="02020500000000000000" pitchFamily="18" charset="-120"/>
                        </a:defRPr>
                      </a:lvl4pPr>
                      <a:lvl5pPr marL="1381125" indent="-146050" eaLnBrk="0" hangingPunct="0">
                        <a:spcBef>
                          <a:spcPct val="40000"/>
                        </a:spcBef>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5pPr>
                      <a:lvl6pPr marL="18383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6pPr>
                      <a:lvl7pPr marL="22955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7pPr>
                      <a:lvl8pPr marL="27527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8pPr>
                      <a:lvl9pPr marL="32099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9pPr>
                    </a:lstStyle>
                    <a:p>
                      <a:pPr marL="192088" marR="0" lvl="0" indent="-192088" algn="l" defTabSz="914400" rtl="0" eaLnBrk="0" fontAlgn="ctr" latinLnBrk="0" hangingPunct="0">
                        <a:lnSpc>
                          <a:spcPct val="100000"/>
                        </a:lnSpc>
                        <a:spcBef>
                          <a:spcPct val="0"/>
                        </a:spcBef>
                        <a:spcAft>
                          <a:spcPct val="0"/>
                        </a:spcAft>
                        <a:buClrTx/>
                        <a:buSzTx/>
                        <a:buFontTx/>
                        <a:buNone/>
                        <a:tabLst/>
                      </a:pPr>
                      <a:r>
                        <a:rPr kumimoji="1" lang="zh-TW" altLang="en-US" sz="1200" b="0" i="0" u="none" strike="noStrike" cap="none" normalizeH="0" baseline="0" dirty="0">
                          <a:ln>
                            <a:noFill/>
                          </a:ln>
                          <a:solidFill>
                            <a:schemeClr val="tx1"/>
                          </a:solidFill>
                          <a:effectLst/>
                          <a:latin typeface="微軟正黑體 (本文)"/>
                          <a:ea typeface="+mn-ea"/>
                        </a:rPr>
                        <a:t>資料起日</a:t>
                      </a:r>
                      <a:r>
                        <a:rPr kumimoji="1" lang="en-US" altLang="zh-TW" sz="1200" b="0" i="0" u="none" strike="noStrike" cap="none" normalizeH="0" baseline="0" dirty="0">
                          <a:ln>
                            <a:noFill/>
                          </a:ln>
                          <a:solidFill>
                            <a:schemeClr val="tx1"/>
                          </a:solidFill>
                          <a:effectLst/>
                          <a:latin typeface="微軟正黑體 (本文)"/>
                          <a:ea typeface="+mn-ea"/>
                          <a:cs typeface="Arial" panose="020B0604020202020204" pitchFamily="34" charset="0"/>
                        </a:rPr>
                        <a:t>(CHAR)</a:t>
                      </a:r>
                      <a:endParaRPr kumimoji="1" lang="en-US" altLang="zh-TW" sz="1200" b="1" i="0" u="none" strike="noStrike" cap="none" normalizeH="0" baseline="0" dirty="0">
                        <a:ln>
                          <a:noFill/>
                        </a:ln>
                        <a:solidFill>
                          <a:schemeClr val="tx1"/>
                        </a:solidFill>
                        <a:effectLst/>
                        <a:latin typeface="微軟正黑體 (本文)"/>
                        <a:ea typeface="+mn-ea"/>
                      </a:endParaRPr>
                    </a:p>
                  </a:txBody>
                  <a:tcPr marL="109728" marR="109728" marT="54864" marB="5486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192088" indent="-192088" eaLnBrk="0" hangingPunct="0">
                        <a:spcBef>
                          <a:spcPct val="40000"/>
                        </a:spcBef>
                        <a:buClr>
                          <a:schemeClr val="accent1"/>
                        </a:buClr>
                        <a:buFont typeface="Wingdings" panose="05000000000000000000" pitchFamily="2" charset="2"/>
                        <a:defRPr kumimoji="1" sz="1600" b="1">
                          <a:solidFill>
                            <a:schemeClr val="tx1"/>
                          </a:solidFill>
                          <a:latin typeface="Arial" panose="020B0604020202020204" pitchFamily="34" charset="0"/>
                          <a:ea typeface="新細明體" panose="02020500000000000000" pitchFamily="18" charset="-120"/>
                        </a:defRPr>
                      </a:lvl1pPr>
                      <a:lvl2pPr marL="463550" indent="-185738" eaLnBrk="0" hangingPunct="0">
                        <a:spcBef>
                          <a:spcPct val="40000"/>
                        </a:spcBef>
                        <a:buClr>
                          <a:schemeClr val="accent1"/>
                        </a:buClr>
                        <a:buFont typeface="Arial" panose="020B0604020202020204" pitchFamily="34" charset="0"/>
                        <a:defRPr kumimoji="1" sz="1600">
                          <a:solidFill>
                            <a:schemeClr val="tx1"/>
                          </a:solidFill>
                          <a:latin typeface="Arial" panose="020B0604020202020204" pitchFamily="34" charset="0"/>
                          <a:ea typeface="新細明體" panose="02020500000000000000" pitchFamily="18" charset="-120"/>
                        </a:defRPr>
                      </a:lvl2pPr>
                      <a:lvl3pPr marL="768350" indent="-193675" eaLnBrk="0" hangingPunct="0">
                        <a:spcBef>
                          <a:spcPct val="40000"/>
                        </a:spcBef>
                        <a:buClr>
                          <a:schemeClr val="accent1"/>
                        </a:buClr>
                        <a:defRPr kumimoji="1" sz="1400">
                          <a:solidFill>
                            <a:schemeClr val="tx1"/>
                          </a:solidFill>
                          <a:latin typeface="Arial" panose="020B0604020202020204" pitchFamily="34" charset="0"/>
                          <a:ea typeface="新細明體" panose="02020500000000000000" pitchFamily="18" charset="-120"/>
                        </a:defRPr>
                      </a:lvl3pPr>
                      <a:lvl4pPr marL="1052513" indent="-180975" eaLnBrk="0" hangingPunct="0">
                        <a:spcBef>
                          <a:spcPct val="40000"/>
                        </a:spcBef>
                        <a:buClr>
                          <a:schemeClr val="accent1"/>
                        </a:buClr>
                        <a:buFont typeface="Arial" panose="020B0604020202020204" pitchFamily="34" charset="0"/>
                        <a:defRPr kumimoji="1" sz="1200">
                          <a:solidFill>
                            <a:schemeClr val="tx1"/>
                          </a:solidFill>
                          <a:latin typeface="Arial" panose="020B0604020202020204" pitchFamily="34" charset="0"/>
                          <a:ea typeface="新細明體" panose="02020500000000000000" pitchFamily="18" charset="-120"/>
                        </a:defRPr>
                      </a:lvl4pPr>
                      <a:lvl5pPr marL="1381125" indent="-146050" eaLnBrk="0" hangingPunct="0">
                        <a:spcBef>
                          <a:spcPct val="40000"/>
                        </a:spcBef>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5pPr>
                      <a:lvl6pPr marL="18383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6pPr>
                      <a:lvl7pPr marL="22955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7pPr>
                      <a:lvl8pPr marL="27527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8pPr>
                      <a:lvl9pPr marL="32099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9pPr>
                    </a:lstStyle>
                    <a:p>
                      <a:pPr marL="192088" marR="0" lvl="0" indent="-192088" algn="l" defTabSz="914400" rtl="0" eaLnBrk="0" fontAlgn="ctr" latinLnBrk="0" hangingPunct="0">
                        <a:lnSpc>
                          <a:spcPct val="100000"/>
                        </a:lnSpc>
                        <a:spcBef>
                          <a:spcPct val="0"/>
                        </a:spcBef>
                        <a:spcAft>
                          <a:spcPct val="0"/>
                        </a:spcAft>
                        <a:buClrTx/>
                        <a:buSzTx/>
                        <a:buFontTx/>
                        <a:buNone/>
                        <a:tabLst/>
                      </a:pPr>
                      <a:r>
                        <a:rPr kumimoji="1" lang="en-US" altLang="zh-TW" sz="1200" b="0" i="0" u="none" strike="noStrike" cap="none" normalizeH="0" baseline="0">
                          <a:ln>
                            <a:noFill/>
                          </a:ln>
                          <a:solidFill>
                            <a:schemeClr val="tx1"/>
                          </a:solidFill>
                          <a:effectLst/>
                          <a:latin typeface="微軟正黑體 (本文)"/>
                          <a:ea typeface="+mn-ea"/>
                          <a:cs typeface="Arial" panose="020B0604020202020204" pitchFamily="34" charset="0"/>
                        </a:rPr>
                        <a:t>YYYYMMDD</a:t>
                      </a:r>
                      <a:endParaRPr kumimoji="1" lang="en-US" altLang="zh-TW" sz="1200" b="1" i="0" u="none" strike="noStrike" cap="none" normalizeH="0" baseline="0">
                        <a:ln>
                          <a:noFill/>
                        </a:ln>
                        <a:solidFill>
                          <a:schemeClr val="tx1"/>
                        </a:solidFill>
                        <a:effectLst/>
                        <a:latin typeface="微軟正黑體 (本文)"/>
                        <a:ea typeface="+mn-ea"/>
                      </a:endParaRPr>
                    </a:p>
                  </a:txBody>
                  <a:tcPr marL="109728" marR="109728" marT="54864" marB="5486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algn="l" rtl="0" fontAlgn="ctr"/>
                      <a:r>
                        <a:rPr lang="en-US" sz="1200" b="0" i="0" u="none" strike="noStrike">
                          <a:solidFill>
                            <a:srgbClr val="000000"/>
                          </a:solidFill>
                          <a:effectLst/>
                          <a:latin typeface="微軟正黑體 (本文)"/>
                          <a:ea typeface="+mn-ea"/>
                        </a:rPr>
                        <a:t>sqlext.STARTDTCHAR({{END.DT.CHAR}})</a:t>
                      </a:r>
                    </a:p>
                  </a:txBody>
                  <a:tcPr marL="114300"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74320">
                <a:tc>
                  <a:txBody>
                    <a:bodyPr/>
                    <a:lstStyle>
                      <a:lvl1pPr marL="192088" indent="-192088" eaLnBrk="0" hangingPunct="0">
                        <a:spcBef>
                          <a:spcPct val="40000"/>
                        </a:spcBef>
                        <a:buClr>
                          <a:schemeClr val="accent1"/>
                        </a:buClr>
                        <a:buFont typeface="Wingdings" panose="05000000000000000000" pitchFamily="2" charset="2"/>
                        <a:defRPr kumimoji="1" sz="1600" b="1">
                          <a:solidFill>
                            <a:schemeClr val="tx1"/>
                          </a:solidFill>
                          <a:latin typeface="Arial" panose="020B0604020202020204" pitchFamily="34" charset="0"/>
                          <a:ea typeface="新細明體" panose="02020500000000000000" pitchFamily="18" charset="-120"/>
                        </a:defRPr>
                      </a:lvl1pPr>
                      <a:lvl2pPr marL="463550" indent="-185738" eaLnBrk="0" hangingPunct="0">
                        <a:spcBef>
                          <a:spcPct val="40000"/>
                        </a:spcBef>
                        <a:buClr>
                          <a:schemeClr val="accent1"/>
                        </a:buClr>
                        <a:buFont typeface="Arial" panose="020B0604020202020204" pitchFamily="34" charset="0"/>
                        <a:defRPr kumimoji="1" sz="1600">
                          <a:solidFill>
                            <a:schemeClr val="tx1"/>
                          </a:solidFill>
                          <a:latin typeface="Arial" panose="020B0604020202020204" pitchFamily="34" charset="0"/>
                          <a:ea typeface="新細明體" panose="02020500000000000000" pitchFamily="18" charset="-120"/>
                        </a:defRPr>
                      </a:lvl2pPr>
                      <a:lvl3pPr marL="768350" indent="-193675" eaLnBrk="0" hangingPunct="0">
                        <a:spcBef>
                          <a:spcPct val="40000"/>
                        </a:spcBef>
                        <a:buClr>
                          <a:schemeClr val="accent1"/>
                        </a:buClr>
                        <a:defRPr kumimoji="1" sz="1400">
                          <a:solidFill>
                            <a:schemeClr val="tx1"/>
                          </a:solidFill>
                          <a:latin typeface="Arial" panose="020B0604020202020204" pitchFamily="34" charset="0"/>
                          <a:ea typeface="新細明體" panose="02020500000000000000" pitchFamily="18" charset="-120"/>
                        </a:defRPr>
                      </a:lvl3pPr>
                      <a:lvl4pPr marL="1052513" indent="-180975" eaLnBrk="0" hangingPunct="0">
                        <a:spcBef>
                          <a:spcPct val="40000"/>
                        </a:spcBef>
                        <a:buClr>
                          <a:schemeClr val="accent1"/>
                        </a:buClr>
                        <a:buFont typeface="Arial" panose="020B0604020202020204" pitchFamily="34" charset="0"/>
                        <a:defRPr kumimoji="1" sz="1200">
                          <a:solidFill>
                            <a:schemeClr val="tx1"/>
                          </a:solidFill>
                          <a:latin typeface="Arial" panose="020B0604020202020204" pitchFamily="34" charset="0"/>
                          <a:ea typeface="新細明體" panose="02020500000000000000" pitchFamily="18" charset="-120"/>
                        </a:defRPr>
                      </a:lvl4pPr>
                      <a:lvl5pPr marL="1381125" indent="-146050" eaLnBrk="0" hangingPunct="0">
                        <a:spcBef>
                          <a:spcPct val="40000"/>
                        </a:spcBef>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5pPr>
                      <a:lvl6pPr marL="18383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6pPr>
                      <a:lvl7pPr marL="22955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7pPr>
                      <a:lvl8pPr marL="27527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8pPr>
                      <a:lvl9pPr marL="32099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9pPr>
                    </a:lstStyle>
                    <a:p>
                      <a:pPr marL="192088" marR="0" lvl="0" indent="-192088" algn="l" defTabSz="914400" rtl="0" eaLnBrk="0" fontAlgn="ctr" latinLnBrk="0" hangingPunct="0">
                        <a:lnSpc>
                          <a:spcPct val="100000"/>
                        </a:lnSpc>
                        <a:spcBef>
                          <a:spcPct val="0"/>
                        </a:spcBef>
                        <a:spcAft>
                          <a:spcPct val="0"/>
                        </a:spcAft>
                        <a:buClrTx/>
                        <a:buSzTx/>
                        <a:buFontTx/>
                        <a:buNone/>
                        <a:tabLst/>
                      </a:pPr>
                      <a:r>
                        <a:rPr kumimoji="1" lang="en-US" altLang="zh-TW" sz="1200" b="0" i="0" u="none" strike="noStrike" cap="none" normalizeH="0" baseline="0" dirty="0">
                          <a:ln>
                            <a:noFill/>
                          </a:ln>
                          <a:solidFill>
                            <a:schemeClr val="tx1"/>
                          </a:solidFill>
                          <a:effectLst/>
                          <a:latin typeface="微軟正黑體 (本文)"/>
                          <a:ea typeface="+mn-ea"/>
                          <a:cs typeface="Arial" panose="020B0604020202020204" pitchFamily="34" charset="0"/>
                        </a:rPr>
                        <a:t>{{END.DT}}</a:t>
                      </a:r>
                      <a:endParaRPr kumimoji="1" lang="en-US" altLang="zh-TW" sz="1200" b="1" i="0" u="none" strike="noStrike" cap="none" normalizeH="0" baseline="0" dirty="0">
                        <a:ln>
                          <a:noFill/>
                        </a:ln>
                        <a:solidFill>
                          <a:schemeClr val="tx1"/>
                        </a:solidFill>
                        <a:effectLst/>
                        <a:latin typeface="微軟正黑體 (本文)"/>
                        <a:ea typeface="+mn-ea"/>
                      </a:endParaRPr>
                    </a:p>
                  </a:txBody>
                  <a:tcPr marL="109728" marR="109728" marT="54864" marB="5486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192088" indent="-192088" eaLnBrk="0" hangingPunct="0">
                        <a:spcBef>
                          <a:spcPct val="40000"/>
                        </a:spcBef>
                        <a:buClr>
                          <a:schemeClr val="accent1"/>
                        </a:buClr>
                        <a:buFont typeface="Wingdings" panose="05000000000000000000" pitchFamily="2" charset="2"/>
                        <a:defRPr kumimoji="1" sz="1600" b="1">
                          <a:solidFill>
                            <a:schemeClr val="tx1"/>
                          </a:solidFill>
                          <a:latin typeface="Arial" panose="020B0604020202020204" pitchFamily="34" charset="0"/>
                          <a:ea typeface="新細明體" panose="02020500000000000000" pitchFamily="18" charset="-120"/>
                        </a:defRPr>
                      </a:lvl1pPr>
                      <a:lvl2pPr marL="463550" indent="-185738" eaLnBrk="0" hangingPunct="0">
                        <a:spcBef>
                          <a:spcPct val="40000"/>
                        </a:spcBef>
                        <a:buClr>
                          <a:schemeClr val="accent1"/>
                        </a:buClr>
                        <a:buFont typeface="Arial" panose="020B0604020202020204" pitchFamily="34" charset="0"/>
                        <a:defRPr kumimoji="1" sz="1600">
                          <a:solidFill>
                            <a:schemeClr val="tx1"/>
                          </a:solidFill>
                          <a:latin typeface="Arial" panose="020B0604020202020204" pitchFamily="34" charset="0"/>
                          <a:ea typeface="新細明體" panose="02020500000000000000" pitchFamily="18" charset="-120"/>
                        </a:defRPr>
                      </a:lvl2pPr>
                      <a:lvl3pPr marL="768350" indent="-193675" eaLnBrk="0" hangingPunct="0">
                        <a:spcBef>
                          <a:spcPct val="40000"/>
                        </a:spcBef>
                        <a:buClr>
                          <a:schemeClr val="accent1"/>
                        </a:buClr>
                        <a:defRPr kumimoji="1" sz="1400">
                          <a:solidFill>
                            <a:schemeClr val="tx1"/>
                          </a:solidFill>
                          <a:latin typeface="Arial" panose="020B0604020202020204" pitchFamily="34" charset="0"/>
                          <a:ea typeface="新細明體" panose="02020500000000000000" pitchFamily="18" charset="-120"/>
                        </a:defRPr>
                      </a:lvl3pPr>
                      <a:lvl4pPr marL="1052513" indent="-180975" eaLnBrk="0" hangingPunct="0">
                        <a:spcBef>
                          <a:spcPct val="40000"/>
                        </a:spcBef>
                        <a:buClr>
                          <a:schemeClr val="accent1"/>
                        </a:buClr>
                        <a:buFont typeface="Arial" panose="020B0604020202020204" pitchFamily="34" charset="0"/>
                        <a:defRPr kumimoji="1" sz="1200">
                          <a:solidFill>
                            <a:schemeClr val="tx1"/>
                          </a:solidFill>
                          <a:latin typeface="Arial" panose="020B0604020202020204" pitchFamily="34" charset="0"/>
                          <a:ea typeface="新細明體" panose="02020500000000000000" pitchFamily="18" charset="-120"/>
                        </a:defRPr>
                      </a:lvl4pPr>
                      <a:lvl5pPr marL="1381125" indent="-146050" eaLnBrk="0" hangingPunct="0">
                        <a:spcBef>
                          <a:spcPct val="40000"/>
                        </a:spcBef>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5pPr>
                      <a:lvl6pPr marL="18383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6pPr>
                      <a:lvl7pPr marL="22955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7pPr>
                      <a:lvl8pPr marL="27527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8pPr>
                      <a:lvl9pPr marL="32099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9pPr>
                    </a:lstStyle>
                    <a:p>
                      <a:pPr marL="192088" marR="0" lvl="0" indent="-192088" algn="l" defTabSz="914400" rtl="0" eaLnBrk="0" fontAlgn="ctr" latinLnBrk="0" hangingPunct="0">
                        <a:lnSpc>
                          <a:spcPct val="100000"/>
                        </a:lnSpc>
                        <a:spcBef>
                          <a:spcPct val="0"/>
                        </a:spcBef>
                        <a:spcAft>
                          <a:spcPct val="0"/>
                        </a:spcAft>
                        <a:buClrTx/>
                        <a:buSzTx/>
                        <a:buFontTx/>
                        <a:buNone/>
                        <a:tabLst/>
                      </a:pPr>
                      <a:r>
                        <a:rPr kumimoji="1" lang="zh-TW" altLang="en-US" sz="1200" b="0" i="0" u="none" strike="noStrike" cap="none" normalizeH="0" baseline="0" dirty="0">
                          <a:ln>
                            <a:noFill/>
                          </a:ln>
                          <a:solidFill>
                            <a:schemeClr val="tx1"/>
                          </a:solidFill>
                          <a:effectLst/>
                          <a:latin typeface="微軟正黑體 (本文)"/>
                          <a:ea typeface="+mn-ea"/>
                        </a:rPr>
                        <a:t>資料</a:t>
                      </a:r>
                      <a:r>
                        <a:rPr kumimoji="1" lang="zh-TW" altLang="en-US" sz="1200" b="0" i="0" u="none" strike="noStrike" cap="none" normalizeH="0" baseline="0">
                          <a:ln>
                            <a:noFill/>
                          </a:ln>
                          <a:solidFill>
                            <a:schemeClr val="tx1"/>
                          </a:solidFill>
                          <a:effectLst/>
                          <a:latin typeface="微軟正黑體 (本文)"/>
                          <a:ea typeface="+mn-ea"/>
                        </a:rPr>
                        <a:t>迄日</a:t>
                      </a:r>
                      <a:r>
                        <a:rPr kumimoji="1" lang="en-US" altLang="zh-TW" sz="1200" b="0" i="0" u="none" strike="noStrike" cap="none" normalizeH="0" baseline="0">
                          <a:ln>
                            <a:noFill/>
                          </a:ln>
                          <a:solidFill>
                            <a:schemeClr val="tx1"/>
                          </a:solidFill>
                          <a:effectLst/>
                          <a:latin typeface="微軟正黑體 (本文)"/>
                          <a:ea typeface="+mn-ea"/>
                          <a:cs typeface="Arial" panose="020B0604020202020204" pitchFamily="34" charset="0"/>
                        </a:rPr>
                        <a:t>(DATE)</a:t>
                      </a:r>
                      <a:endParaRPr kumimoji="1" lang="en-US" altLang="zh-TW" sz="1200" b="1" i="0" u="none" strike="noStrike" cap="none" normalizeH="0" baseline="0" dirty="0">
                        <a:ln>
                          <a:noFill/>
                        </a:ln>
                        <a:solidFill>
                          <a:schemeClr val="tx1"/>
                        </a:solidFill>
                        <a:effectLst/>
                        <a:latin typeface="微軟正黑體 (本文)"/>
                        <a:ea typeface="+mn-ea"/>
                      </a:endParaRPr>
                    </a:p>
                  </a:txBody>
                  <a:tcPr marL="109728" marR="109728" marT="54864" marB="5486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192088" indent="-192088" eaLnBrk="0" hangingPunct="0">
                        <a:spcBef>
                          <a:spcPct val="40000"/>
                        </a:spcBef>
                        <a:buClr>
                          <a:schemeClr val="accent1"/>
                        </a:buClr>
                        <a:buFont typeface="Wingdings" panose="05000000000000000000" pitchFamily="2" charset="2"/>
                        <a:defRPr kumimoji="1" sz="1600" b="1">
                          <a:solidFill>
                            <a:schemeClr val="tx1"/>
                          </a:solidFill>
                          <a:latin typeface="Arial" panose="020B0604020202020204" pitchFamily="34" charset="0"/>
                          <a:ea typeface="新細明體" panose="02020500000000000000" pitchFamily="18" charset="-120"/>
                        </a:defRPr>
                      </a:lvl1pPr>
                      <a:lvl2pPr marL="463550" indent="-185738" eaLnBrk="0" hangingPunct="0">
                        <a:spcBef>
                          <a:spcPct val="40000"/>
                        </a:spcBef>
                        <a:buClr>
                          <a:schemeClr val="accent1"/>
                        </a:buClr>
                        <a:buFont typeface="Arial" panose="020B0604020202020204" pitchFamily="34" charset="0"/>
                        <a:defRPr kumimoji="1" sz="1600">
                          <a:solidFill>
                            <a:schemeClr val="tx1"/>
                          </a:solidFill>
                          <a:latin typeface="Arial" panose="020B0604020202020204" pitchFamily="34" charset="0"/>
                          <a:ea typeface="新細明體" panose="02020500000000000000" pitchFamily="18" charset="-120"/>
                        </a:defRPr>
                      </a:lvl2pPr>
                      <a:lvl3pPr marL="768350" indent="-193675" eaLnBrk="0" hangingPunct="0">
                        <a:spcBef>
                          <a:spcPct val="40000"/>
                        </a:spcBef>
                        <a:buClr>
                          <a:schemeClr val="accent1"/>
                        </a:buClr>
                        <a:defRPr kumimoji="1" sz="1400">
                          <a:solidFill>
                            <a:schemeClr val="tx1"/>
                          </a:solidFill>
                          <a:latin typeface="Arial" panose="020B0604020202020204" pitchFamily="34" charset="0"/>
                          <a:ea typeface="新細明體" panose="02020500000000000000" pitchFamily="18" charset="-120"/>
                        </a:defRPr>
                      </a:lvl3pPr>
                      <a:lvl4pPr marL="1052513" indent="-180975" eaLnBrk="0" hangingPunct="0">
                        <a:spcBef>
                          <a:spcPct val="40000"/>
                        </a:spcBef>
                        <a:buClr>
                          <a:schemeClr val="accent1"/>
                        </a:buClr>
                        <a:buFont typeface="Arial" panose="020B0604020202020204" pitchFamily="34" charset="0"/>
                        <a:defRPr kumimoji="1" sz="1200">
                          <a:solidFill>
                            <a:schemeClr val="tx1"/>
                          </a:solidFill>
                          <a:latin typeface="Arial" panose="020B0604020202020204" pitchFamily="34" charset="0"/>
                          <a:ea typeface="新細明體" panose="02020500000000000000" pitchFamily="18" charset="-120"/>
                        </a:defRPr>
                      </a:lvl4pPr>
                      <a:lvl5pPr marL="1381125" indent="-146050" eaLnBrk="0" hangingPunct="0">
                        <a:spcBef>
                          <a:spcPct val="40000"/>
                        </a:spcBef>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5pPr>
                      <a:lvl6pPr marL="18383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6pPr>
                      <a:lvl7pPr marL="22955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7pPr>
                      <a:lvl8pPr marL="27527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8pPr>
                      <a:lvl9pPr marL="32099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9pPr>
                    </a:lstStyle>
                    <a:p>
                      <a:pPr marL="192088" marR="0" lvl="0" indent="-192088" algn="l" defTabSz="914400" rtl="0" eaLnBrk="0" fontAlgn="ctr" latinLnBrk="0" hangingPunct="0">
                        <a:lnSpc>
                          <a:spcPct val="100000"/>
                        </a:lnSpc>
                        <a:spcBef>
                          <a:spcPct val="0"/>
                        </a:spcBef>
                        <a:spcAft>
                          <a:spcPct val="0"/>
                        </a:spcAft>
                        <a:buClrTx/>
                        <a:buSzTx/>
                        <a:buFontTx/>
                        <a:buNone/>
                        <a:tabLst/>
                      </a:pPr>
                      <a:r>
                        <a:rPr kumimoji="1" lang="en-US" altLang="zh-TW" sz="1200" b="0" i="0" u="none" strike="noStrike" cap="none" normalizeH="0" baseline="0">
                          <a:ln>
                            <a:noFill/>
                          </a:ln>
                          <a:solidFill>
                            <a:schemeClr val="tx1"/>
                          </a:solidFill>
                          <a:effectLst/>
                          <a:latin typeface="微軟正黑體 (本文)"/>
                          <a:ea typeface="+mn-ea"/>
                          <a:cs typeface="Arial" panose="020B0604020202020204" pitchFamily="34" charset="0"/>
                        </a:rPr>
                        <a:t>YYYY-MM-DD</a:t>
                      </a:r>
                      <a:endParaRPr kumimoji="1" lang="en-US" altLang="zh-TW" sz="1200" b="1" i="0" u="none" strike="noStrike" cap="none" normalizeH="0" baseline="0">
                        <a:ln>
                          <a:noFill/>
                        </a:ln>
                        <a:solidFill>
                          <a:schemeClr val="tx1"/>
                        </a:solidFill>
                        <a:effectLst/>
                        <a:latin typeface="微軟正黑體 (本文)"/>
                        <a:ea typeface="+mn-ea"/>
                      </a:endParaRPr>
                    </a:p>
                  </a:txBody>
                  <a:tcPr marL="109728" marR="109728" marT="54864" marB="5486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algn="l" rtl="0" fontAlgn="ctr"/>
                      <a:r>
                        <a:rPr lang="en-US" sz="1200" b="0" i="0" u="none" strike="noStrike">
                          <a:solidFill>
                            <a:srgbClr val="000000"/>
                          </a:solidFill>
                          <a:effectLst/>
                          <a:latin typeface="微軟正黑體 (本文)"/>
                          <a:ea typeface="+mn-ea"/>
                        </a:rPr>
                        <a:t>sqlext.ENDDT({{END.DT.CHAR}})</a:t>
                      </a:r>
                    </a:p>
                  </a:txBody>
                  <a:tcPr marL="114300"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74320">
                <a:tc>
                  <a:txBody>
                    <a:bodyPr/>
                    <a:lstStyle>
                      <a:lvl1pPr marL="192088" indent="-192088" eaLnBrk="0" hangingPunct="0">
                        <a:spcBef>
                          <a:spcPct val="40000"/>
                        </a:spcBef>
                        <a:buClr>
                          <a:schemeClr val="accent1"/>
                        </a:buClr>
                        <a:buFont typeface="Wingdings" panose="05000000000000000000" pitchFamily="2" charset="2"/>
                        <a:defRPr kumimoji="1" sz="1600" b="1">
                          <a:solidFill>
                            <a:schemeClr val="tx1"/>
                          </a:solidFill>
                          <a:latin typeface="Arial" panose="020B0604020202020204" pitchFamily="34" charset="0"/>
                          <a:ea typeface="新細明體" panose="02020500000000000000" pitchFamily="18" charset="-120"/>
                        </a:defRPr>
                      </a:lvl1pPr>
                      <a:lvl2pPr marL="463550" indent="-185738" eaLnBrk="0" hangingPunct="0">
                        <a:spcBef>
                          <a:spcPct val="40000"/>
                        </a:spcBef>
                        <a:buClr>
                          <a:schemeClr val="accent1"/>
                        </a:buClr>
                        <a:buFont typeface="Arial" panose="020B0604020202020204" pitchFamily="34" charset="0"/>
                        <a:defRPr kumimoji="1" sz="1600">
                          <a:solidFill>
                            <a:schemeClr val="tx1"/>
                          </a:solidFill>
                          <a:latin typeface="Arial" panose="020B0604020202020204" pitchFamily="34" charset="0"/>
                          <a:ea typeface="新細明體" panose="02020500000000000000" pitchFamily="18" charset="-120"/>
                        </a:defRPr>
                      </a:lvl2pPr>
                      <a:lvl3pPr marL="768350" indent="-193675" eaLnBrk="0" hangingPunct="0">
                        <a:spcBef>
                          <a:spcPct val="40000"/>
                        </a:spcBef>
                        <a:buClr>
                          <a:schemeClr val="accent1"/>
                        </a:buClr>
                        <a:defRPr kumimoji="1" sz="1400">
                          <a:solidFill>
                            <a:schemeClr val="tx1"/>
                          </a:solidFill>
                          <a:latin typeface="Arial" panose="020B0604020202020204" pitchFamily="34" charset="0"/>
                          <a:ea typeface="新細明體" panose="02020500000000000000" pitchFamily="18" charset="-120"/>
                        </a:defRPr>
                      </a:lvl3pPr>
                      <a:lvl4pPr marL="1052513" indent="-180975" eaLnBrk="0" hangingPunct="0">
                        <a:spcBef>
                          <a:spcPct val="40000"/>
                        </a:spcBef>
                        <a:buClr>
                          <a:schemeClr val="accent1"/>
                        </a:buClr>
                        <a:buFont typeface="Arial" panose="020B0604020202020204" pitchFamily="34" charset="0"/>
                        <a:defRPr kumimoji="1" sz="1200">
                          <a:solidFill>
                            <a:schemeClr val="tx1"/>
                          </a:solidFill>
                          <a:latin typeface="Arial" panose="020B0604020202020204" pitchFamily="34" charset="0"/>
                          <a:ea typeface="新細明體" panose="02020500000000000000" pitchFamily="18" charset="-120"/>
                        </a:defRPr>
                      </a:lvl4pPr>
                      <a:lvl5pPr marL="1381125" indent="-146050" eaLnBrk="0" hangingPunct="0">
                        <a:spcBef>
                          <a:spcPct val="40000"/>
                        </a:spcBef>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5pPr>
                      <a:lvl6pPr marL="18383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6pPr>
                      <a:lvl7pPr marL="22955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7pPr>
                      <a:lvl8pPr marL="27527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8pPr>
                      <a:lvl9pPr marL="32099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9pPr>
                    </a:lstStyle>
                    <a:p>
                      <a:pPr marL="192088" marR="0" lvl="0" indent="-192088" algn="l" defTabSz="914400" rtl="0" eaLnBrk="0" fontAlgn="ctr" latinLnBrk="0" hangingPunct="0">
                        <a:lnSpc>
                          <a:spcPct val="100000"/>
                        </a:lnSpc>
                        <a:spcBef>
                          <a:spcPct val="0"/>
                        </a:spcBef>
                        <a:spcAft>
                          <a:spcPct val="0"/>
                        </a:spcAft>
                        <a:buClrTx/>
                        <a:buSzTx/>
                        <a:buFontTx/>
                        <a:buNone/>
                        <a:tabLst/>
                      </a:pPr>
                      <a:r>
                        <a:rPr kumimoji="1" lang="en-US" altLang="zh-TW" sz="1200" b="0" i="0" u="none" strike="noStrike" cap="none" normalizeH="0" baseline="0" dirty="0">
                          <a:ln>
                            <a:noFill/>
                          </a:ln>
                          <a:solidFill>
                            <a:schemeClr val="tx1"/>
                          </a:solidFill>
                          <a:effectLst/>
                          <a:latin typeface="微軟正黑體 (本文)"/>
                          <a:ea typeface="+mn-ea"/>
                          <a:cs typeface="Arial" panose="020B0604020202020204" pitchFamily="34" charset="0"/>
                        </a:rPr>
                        <a:t>{{END.DT.CHAR}}</a:t>
                      </a:r>
                      <a:endParaRPr kumimoji="1" lang="en-US" altLang="zh-TW" sz="1200" b="1" i="0" u="none" strike="noStrike" cap="none" normalizeH="0" baseline="0" dirty="0">
                        <a:ln>
                          <a:noFill/>
                        </a:ln>
                        <a:solidFill>
                          <a:schemeClr val="tx1"/>
                        </a:solidFill>
                        <a:effectLst/>
                        <a:latin typeface="微軟正黑體 (本文)"/>
                        <a:ea typeface="+mn-ea"/>
                      </a:endParaRPr>
                    </a:p>
                  </a:txBody>
                  <a:tcPr marL="109728" marR="109728" marT="54864" marB="5486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192088" indent="-192088" eaLnBrk="0" hangingPunct="0">
                        <a:spcBef>
                          <a:spcPct val="40000"/>
                        </a:spcBef>
                        <a:buClr>
                          <a:schemeClr val="accent1"/>
                        </a:buClr>
                        <a:buFont typeface="Wingdings" panose="05000000000000000000" pitchFamily="2" charset="2"/>
                        <a:defRPr kumimoji="1" sz="1600" b="1">
                          <a:solidFill>
                            <a:schemeClr val="tx1"/>
                          </a:solidFill>
                          <a:latin typeface="Arial" panose="020B0604020202020204" pitchFamily="34" charset="0"/>
                          <a:ea typeface="新細明體" panose="02020500000000000000" pitchFamily="18" charset="-120"/>
                        </a:defRPr>
                      </a:lvl1pPr>
                      <a:lvl2pPr marL="463550" indent="-185738" eaLnBrk="0" hangingPunct="0">
                        <a:spcBef>
                          <a:spcPct val="40000"/>
                        </a:spcBef>
                        <a:buClr>
                          <a:schemeClr val="accent1"/>
                        </a:buClr>
                        <a:buFont typeface="Arial" panose="020B0604020202020204" pitchFamily="34" charset="0"/>
                        <a:defRPr kumimoji="1" sz="1600">
                          <a:solidFill>
                            <a:schemeClr val="tx1"/>
                          </a:solidFill>
                          <a:latin typeface="Arial" panose="020B0604020202020204" pitchFamily="34" charset="0"/>
                          <a:ea typeface="新細明體" panose="02020500000000000000" pitchFamily="18" charset="-120"/>
                        </a:defRPr>
                      </a:lvl2pPr>
                      <a:lvl3pPr marL="768350" indent="-193675" eaLnBrk="0" hangingPunct="0">
                        <a:spcBef>
                          <a:spcPct val="40000"/>
                        </a:spcBef>
                        <a:buClr>
                          <a:schemeClr val="accent1"/>
                        </a:buClr>
                        <a:defRPr kumimoji="1" sz="1400">
                          <a:solidFill>
                            <a:schemeClr val="tx1"/>
                          </a:solidFill>
                          <a:latin typeface="Arial" panose="020B0604020202020204" pitchFamily="34" charset="0"/>
                          <a:ea typeface="新細明體" panose="02020500000000000000" pitchFamily="18" charset="-120"/>
                        </a:defRPr>
                      </a:lvl3pPr>
                      <a:lvl4pPr marL="1052513" indent="-180975" eaLnBrk="0" hangingPunct="0">
                        <a:spcBef>
                          <a:spcPct val="40000"/>
                        </a:spcBef>
                        <a:buClr>
                          <a:schemeClr val="accent1"/>
                        </a:buClr>
                        <a:buFont typeface="Arial" panose="020B0604020202020204" pitchFamily="34" charset="0"/>
                        <a:defRPr kumimoji="1" sz="1200">
                          <a:solidFill>
                            <a:schemeClr val="tx1"/>
                          </a:solidFill>
                          <a:latin typeface="Arial" panose="020B0604020202020204" pitchFamily="34" charset="0"/>
                          <a:ea typeface="新細明體" panose="02020500000000000000" pitchFamily="18" charset="-120"/>
                        </a:defRPr>
                      </a:lvl4pPr>
                      <a:lvl5pPr marL="1381125" indent="-146050" eaLnBrk="0" hangingPunct="0">
                        <a:spcBef>
                          <a:spcPct val="40000"/>
                        </a:spcBef>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5pPr>
                      <a:lvl6pPr marL="18383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6pPr>
                      <a:lvl7pPr marL="22955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7pPr>
                      <a:lvl8pPr marL="27527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8pPr>
                      <a:lvl9pPr marL="32099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9pPr>
                    </a:lstStyle>
                    <a:p>
                      <a:pPr marL="192088" marR="0" lvl="0" indent="-192088" algn="l" defTabSz="914400" rtl="0" eaLnBrk="0" fontAlgn="ctr" latinLnBrk="0" hangingPunct="0">
                        <a:lnSpc>
                          <a:spcPct val="100000"/>
                        </a:lnSpc>
                        <a:spcBef>
                          <a:spcPct val="0"/>
                        </a:spcBef>
                        <a:spcAft>
                          <a:spcPct val="0"/>
                        </a:spcAft>
                        <a:buClrTx/>
                        <a:buSzTx/>
                        <a:buFontTx/>
                        <a:buNone/>
                        <a:tabLst/>
                      </a:pPr>
                      <a:r>
                        <a:rPr kumimoji="1" lang="zh-TW" altLang="en-US" sz="1200" b="0" i="0" u="none" strike="noStrike" cap="none" normalizeH="0" baseline="0" dirty="0">
                          <a:ln>
                            <a:noFill/>
                          </a:ln>
                          <a:solidFill>
                            <a:schemeClr val="tx1"/>
                          </a:solidFill>
                          <a:effectLst/>
                          <a:latin typeface="微軟正黑體 (本文)"/>
                          <a:ea typeface="+mn-ea"/>
                        </a:rPr>
                        <a:t>資料迄日</a:t>
                      </a:r>
                      <a:r>
                        <a:rPr kumimoji="1" lang="en-US" altLang="zh-TW" sz="1200" b="0" i="0" u="none" strike="noStrike" cap="none" normalizeH="0" baseline="0" dirty="0">
                          <a:ln>
                            <a:noFill/>
                          </a:ln>
                          <a:solidFill>
                            <a:schemeClr val="tx1"/>
                          </a:solidFill>
                          <a:effectLst/>
                          <a:latin typeface="微軟正黑體 (本文)"/>
                          <a:ea typeface="+mn-ea"/>
                          <a:cs typeface="Arial" panose="020B0604020202020204" pitchFamily="34" charset="0"/>
                        </a:rPr>
                        <a:t>(CHAR)</a:t>
                      </a:r>
                      <a:endParaRPr kumimoji="1" lang="en-US" altLang="zh-TW" sz="1200" b="1" i="0" u="none" strike="noStrike" cap="none" normalizeH="0" baseline="0" dirty="0">
                        <a:ln>
                          <a:noFill/>
                        </a:ln>
                        <a:solidFill>
                          <a:schemeClr val="tx1"/>
                        </a:solidFill>
                        <a:effectLst/>
                        <a:latin typeface="微軟正黑體 (本文)"/>
                        <a:ea typeface="+mn-ea"/>
                      </a:endParaRPr>
                    </a:p>
                  </a:txBody>
                  <a:tcPr marL="109728" marR="109728" marT="54864" marB="5486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192088" indent="-192088" eaLnBrk="0" hangingPunct="0">
                        <a:spcBef>
                          <a:spcPct val="40000"/>
                        </a:spcBef>
                        <a:buClr>
                          <a:schemeClr val="accent1"/>
                        </a:buClr>
                        <a:buFont typeface="Wingdings" panose="05000000000000000000" pitchFamily="2" charset="2"/>
                        <a:defRPr kumimoji="1" sz="1600" b="1">
                          <a:solidFill>
                            <a:schemeClr val="tx1"/>
                          </a:solidFill>
                          <a:latin typeface="Arial" panose="020B0604020202020204" pitchFamily="34" charset="0"/>
                          <a:ea typeface="新細明體" panose="02020500000000000000" pitchFamily="18" charset="-120"/>
                        </a:defRPr>
                      </a:lvl1pPr>
                      <a:lvl2pPr marL="463550" indent="-185738" eaLnBrk="0" hangingPunct="0">
                        <a:spcBef>
                          <a:spcPct val="40000"/>
                        </a:spcBef>
                        <a:buClr>
                          <a:schemeClr val="accent1"/>
                        </a:buClr>
                        <a:buFont typeface="Arial" panose="020B0604020202020204" pitchFamily="34" charset="0"/>
                        <a:defRPr kumimoji="1" sz="1600">
                          <a:solidFill>
                            <a:schemeClr val="tx1"/>
                          </a:solidFill>
                          <a:latin typeface="Arial" panose="020B0604020202020204" pitchFamily="34" charset="0"/>
                          <a:ea typeface="新細明體" panose="02020500000000000000" pitchFamily="18" charset="-120"/>
                        </a:defRPr>
                      </a:lvl2pPr>
                      <a:lvl3pPr marL="768350" indent="-193675" eaLnBrk="0" hangingPunct="0">
                        <a:spcBef>
                          <a:spcPct val="40000"/>
                        </a:spcBef>
                        <a:buClr>
                          <a:schemeClr val="accent1"/>
                        </a:buClr>
                        <a:defRPr kumimoji="1" sz="1400">
                          <a:solidFill>
                            <a:schemeClr val="tx1"/>
                          </a:solidFill>
                          <a:latin typeface="Arial" panose="020B0604020202020204" pitchFamily="34" charset="0"/>
                          <a:ea typeface="新細明體" panose="02020500000000000000" pitchFamily="18" charset="-120"/>
                        </a:defRPr>
                      </a:lvl3pPr>
                      <a:lvl4pPr marL="1052513" indent="-180975" eaLnBrk="0" hangingPunct="0">
                        <a:spcBef>
                          <a:spcPct val="40000"/>
                        </a:spcBef>
                        <a:buClr>
                          <a:schemeClr val="accent1"/>
                        </a:buClr>
                        <a:buFont typeface="Arial" panose="020B0604020202020204" pitchFamily="34" charset="0"/>
                        <a:defRPr kumimoji="1" sz="1200">
                          <a:solidFill>
                            <a:schemeClr val="tx1"/>
                          </a:solidFill>
                          <a:latin typeface="Arial" panose="020B0604020202020204" pitchFamily="34" charset="0"/>
                          <a:ea typeface="新細明體" panose="02020500000000000000" pitchFamily="18" charset="-120"/>
                        </a:defRPr>
                      </a:lvl4pPr>
                      <a:lvl5pPr marL="1381125" indent="-146050" eaLnBrk="0" hangingPunct="0">
                        <a:spcBef>
                          <a:spcPct val="40000"/>
                        </a:spcBef>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5pPr>
                      <a:lvl6pPr marL="18383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6pPr>
                      <a:lvl7pPr marL="22955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7pPr>
                      <a:lvl8pPr marL="27527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8pPr>
                      <a:lvl9pPr marL="32099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9pPr>
                    </a:lstStyle>
                    <a:p>
                      <a:pPr marL="192088" marR="0" lvl="0" indent="-192088" algn="l" defTabSz="914400" rtl="0" eaLnBrk="0" fontAlgn="ctr" latinLnBrk="0" hangingPunct="0">
                        <a:lnSpc>
                          <a:spcPct val="100000"/>
                        </a:lnSpc>
                        <a:spcBef>
                          <a:spcPct val="0"/>
                        </a:spcBef>
                        <a:spcAft>
                          <a:spcPct val="0"/>
                        </a:spcAft>
                        <a:buClrTx/>
                        <a:buSzTx/>
                        <a:buFontTx/>
                        <a:buNone/>
                        <a:tabLst/>
                      </a:pPr>
                      <a:r>
                        <a:rPr kumimoji="1" lang="en-US" altLang="zh-TW" sz="1200" b="0" i="0" u="none" strike="noStrike" cap="none" normalizeH="0" baseline="0">
                          <a:ln>
                            <a:noFill/>
                          </a:ln>
                          <a:solidFill>
                            <a:schemeClr val="tx1"/>
                          </a:solidFill>
                          <a:effectLst/>
                          <a:latin typeface="微軟正黑體 (本文)"/>
                          <a:ea typeface="+mn-ea"/>
                          <a:cs typeface="Arial" panose="020B0604020202020204" pitchFamily="34" charset="0"/>
                        </a:rPr>
                        <a:t>YYYYMMDD</a:t>
                      </a:r>
                      <a:endParaRPr kumimoji="1" lang="en-US" altLang="zh-TW" sz="1200" b="1" i="0" u="none" strike="noStrike" cap="none" normalizeH="0" baseline="0">
                        <a:ln>
                          <a:noFill/>
                        </a:ln>
                        <a:solidFill>
                          <a:schemeClr val="tx1"/>
                        </a:solidFill>
                        <a:effectLst/>
                        <a:latin typeface="微軟正黑體 (本文)"/>
                        <a:ea typeface="+mn-ea"/>
                      </a:endParaRPr>
                    </a:p>
                  </a:txBody>
                  <a:tcPr marL="109728" marR="109728" marT="54864" marB="5486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algn="l" rtl="0" fontAlgn="ctr"/>
                      <a:r>
                        <a:rPr lang="en-US" sz="1200" b="0" i="0" u="none" strike="noStrike">
                          <a:solidFill>
                            <a:srgbClr val="000000"/>
                          </a:solidFill>
                          <a:effectLst/>
                          <a:latin typeface="微軟正黑體 (本文)"/>
                          <a:ea typeface="+mn-ea"/>
                        </a:rPr>
                        <a:t>END_DT_CHAR</a:t>
                      </a:r>
                    </a:p>
                  </a:txBody>
                  <a:tcPr marL="114300"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74320">
                <a:tc>
                  <a:txBody>
                    <a:bodyPr/>
                    <a:lstStyle>
                      <a:lvl1pPr marL="192088" indent="-192088" eaLnBrk="0" hangingPunct="0">
                        <a:spcBef>
                          <a:spcPct val="40000"/>
                        </a:spcBef>
                        <a:buClr>
                          <a:schemeClr val="accent1"/>
                        </a:buClr>
                        <a:buFont typeface="Wingdings" panose="05000000000000000000" pitchFamily="2" charset="2"/>
                        <a:defRPr kumimoji="1" sz="1600" b="1">
                          <a:solidFill>
                            <a:schemeClr val="tx1"/>
                          </a:solidFill>
                          <a:latin typeface="Arial" panose="020B0604020202020204" pitchFamily="34" charset="0"/>
                          <a:ea typeface="新細明體" panose="02020500000000000000" pitchFamily="18" charset="-120"/>
                        </a:defRPr>
                      </a:lvl1pPr>
                      <a:lvl2pPr marL="463550" indent="-185738" eaLnBrk="0" hangingPunct="0">
                        <a:spcBef>
                          <a:spcPct val="40000"/>
                        </a:spcBef>
                        <a:buClr>
                          <a:schemeClr val="accent1"/>
                        </a:buClr>
                        <a:buFont typeface="Arial" panose="020B0604020202020204" pitchFamily="34" charset="0"/>
                        <a:defRPr kumimoji="1" sz="1600">
                          <a:solidFill>
                            <a:schemeClr val="tx1"/>
                          </a:solidFill>
                          <a:latin typeface="Arial" panose="020B0604020202020204" pitchFamily="34" charset="0"/>
                          <a:ea typeface="新細明體" panose="02020500000000000000" pitchFamily="18" charset="-120"/>
                        </a:defRPr>
                      </a:lvl2pPr>
                      <a:lvl3pPr marL="768350" indent="-193675" eaLnBrk="0" hangingPunct="0">
                        <a:spcBef>
                          <a:spcPct val="40000"/>
                        </a:spcBef>
                        <a:buClr>
                          <a:schemeClr val="accent1"/>
                        </a:buClr>
                        <a:defRPr kumimoji="1" sz="1400">
                          <a:solidFill>
                            <a:schemeClr val="tx1"/>
                          </a:solidFill>
                          <a:latin typeface="Arial" panose="020B0604020202020204" pitchFamily="34" charset="0"/>
                          <a:ea typeface="新細明體" panose="02020500000000000000" pitchFamily="18" charset="-120"/>
                        </a:defRPr>
                      </a:lvl3pPr>
                      <a:lvl4pPr marL="1052513" indent="-180975" eaLnBrk="0" hangingPunct="0">
                        <a:spcBef>
                          <a:spcPct val="40000"/>
                        </a:spcBef>
                        <a:buClr>
                          <a:schemeClr val="accent1"/>
                        </a:buClr>
                        <a:buFont typeface="Arial" panose="020B0604020202020204" pitchFamily="34" charset="0"/>
                        <a:defRPr kumimoji="1" sz="1200">
                          <a:solidFill>
                            <a:schemeClr val="tx1"/>
                          </a:solidFill>
                          <a:latin typeface="Arial" panose="020B0604020202020204" pitchFamily="34" charset="0"/>
                          <a:ea typeface="新細明體" panose="02020500000000000000" pitchFamily="18" charset="-120"/>
                        </a:defRPr>
                      </a:lvl4pPr>
                      <a:lvl5pPr marL="1381125" indent="-146050" eaLnBrk="0" hangingPunct="0">
                        <a:spcBef>
                          <a:spcPct val="40000"/>
                        </a:spcBef>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5pPr>
                      <a:lvl6pPr marL="18383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6pPr>
                      <a:lvl7pPr marL="22955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7pPr>
                      <a:lvl8pPr marL="27527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8pPr>
                      <a:lvl9pPr marL="32099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9pPr>
                    </a:lstStyle>
                    <a:p>
                      <a:pPr marL="192088" marR="0" lvl="0" indent="-192088" algn="l" defTabSz="914400" rtl="0" eaLnBrk="0" fontAlgn="ctr" latinLnBrk="0" hangingPunct="0">
                        <a:lnSpc>
                          <a:spcPct val="100000"/>
                        </a:lnSpc>
                        <a:spcBef>
                          <a:spcPct val="0"/>
                        </a:spcBef>
                        <a:spcAft>
                          <a:spcPct val="0"/>
                        </a:spcAft>
                        <a:buClrTx/>
                        <a:buSzTx/>
                        <a:buFontTx/>
                        <a:buNone/>
                        <a:tabLst/>
                      </a:pPr>
                      <a:r>
                        <a:rPr kumimoji="1" lang="en-US" altLang="zh-TW" sz="1200" b="0" i="0" u="none" strike="noStrike" cap="none" normalizeH="0" baseline="0">
                          <a:ln>
                            <a:noFill/>
                          </a:ln>
                          <a:solidFill>
                            <a:schemeClr val="tx1"/>
                          </a:solidFill>
                          <a:effectLst/>
                          <a:latin typeface="微軟正黑體 (本文)"/>
                          <a:ea typeface="+mn-ea"/>
                          <a:cs typeface="Arial" panose="020B0604020202020204" pitchFamily="34" charset="0"/>
                        </a:rPr>
                        <a:t>{{MN.BEG.DT}} </a:t>
                      </a:r>
                      <a:endParaRPr kumimoji="1" lang="en-US" altLang="zh-TW" sz="1200" b="1" i="0" u="none" strike="noStrike" cap="none" normalizeH="0" baseline="0">
                        <a:ln>
                          <a:noFill/>
                        </a:ln>
                        <a:solidFill>
                          <a:schemeClr val="tx1"/>
                        </a:solidFill>
                        <a:effectLst/>
                        <a:latin typeface="微軟正黑體 (本文)"/>
                        <a:ea typeface="+mn-ea"/>
                      </a:endParaRPr>
                    </a:p>
                  </a:txBody>
                  <a:tcPr marL="109728" marR="109728" marT="54864" marB="5486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192088" indent="-192088" eaLnBrk="0" hangingPunct="0">
                        <a:spcBef>
                          <a:spcPct val="40000"/>
                        </a:spcBef>
                        <a:buClr>
                          <a:schemeClr val="accent1"/>
                        </a:buClr>
                        <a:buFont typeface="Wingdings" panose="05000000000000000000" pitchFamily="2" charset="2"/>
                        <a:defRPr kumimoji="1" sz="1600" b="1">
                          <a:solidFill>
                            <a:schemeClr val="tx1"/>
                          </a:solidFill>
                          <a:latin typeface="Arial" panose="020B0604020202020204" pitchFamily="34" charset="0"/>
                          <a:ea typeface="新細明體" panose="02020500000000000000" pitchFamily="18" charset="-120"/>
                        </a:defRPr>
                      </a:lvl1pPr>
                      <a:lvl2pPr marL="463550" indent="-185738" eaLnBrk="0" hangingPunct="0">
                        <a:spcBef>
                          <a:spcPct val="40000"/>
                        </a:spcBef>
                        <a:buClr>
                          <a:schemeClr val="accent1"/>
                        </a:buClr>
                        <a:buFont typeface="Arial" panose="020B0604020202020204" pitchFamily="34" charset="0"/>
                        <a:defRPr kumimoji="1" sz="1600">
                          <a:solidFill>
                            <a:schemeClr val="tx1"/>
                          </a:solidFill>
                          <a:latin typeface="Arial" panose="020B0604020202020204" pitchFamily="34" charset="0"/>
                          <a:ea typeface="新細明體" panose="02020500000000000000" pitchFamily="18" charset="-120"/>
                        </a:defRPr>
                      </a:lvl2pPr>
                      <a:lvl3pPr marL="768350" indent="-193675" eaLnBrk="0" hangingPunct="0">
                        <a:spcBef>
                          <a:spcPct val="40000"/>
                        </a:spcBef>
                        <a:buClr>
                          <a:schemeClr val="accent1"/>
                        </a:buClr>
                        <a:defRPr kumimoji="1" sz="1400">
                          <a:solidFill>
                            <a:schemeClr val="tx1"/>
                          </a:solidFill>
                          <a:latin typeface="Arial" panose="020B0604020202020204" pitchFamily="34" charset="0"/>
                          <a:ea typeface="新細明體" panose="02020500000000000000" pitchFamily="18" charset="-120"/>
                        </a:defRPr>
                      </a:lvl3pPr>
                      <a:lvl4pPr marL="1052513" indent="-180975" eaLnBrk="0" hangingPunct="0">
                        <a:spcBef>
                          <a:spcPct val="40000"/>
                        </a:spcBef>
                        <a:buClr>
                          <a:schemeClr val="accent1"/>
                        </a:buClr>
                        <a:buFont typeface="Arial" panose="020B0604020202020204" pitchFamily="34" charset="0"/>
                        <a:defRPr kumimoji="1" sz="1200">
                          <a:solidFill>
                            <a:schemeClr val="tx1"/>
                          </a:solidFill>
                          <a:latin typeface="Arial" panose="020B0604020202020204" pitchFamily="34" charset="0"/>
                          <a:ea typeface="新細明體" panose="02020500000000000000" pitchFamily="18" charset="-120"/>
                        </a:defRPr>
                      </a:lvl4pPr>
                      <a:lvl5pPr marL="1381125" indent="-146050" eaLnBrk="0" hangingPunct="0">
                        <a:spcBef>
                          <a:spcPct val="40000"/>
                        </a:spcBef>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5pPr>
                      <a:lvl6pPr marL="18383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6pPr>
                      <a:lvl7pPr marL="22955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7pPr>
                      <a:lvl8pPr marL="27527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8pPr>
                      <a:lvl9pPr marL="32099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9pPr>
                    </a:lstStyle>
                    <a:p>
                      <a:pPr marL="192088" marR="0" lvl="0" indent="-192088" algn="l" defTabSz="914400" rtl="0" eaLnBrk="0" fontAlgn="ctr" latinLnBrk="0" hangingPunct="0">
                        <a:lnSpc>
                          <a:spcPct val="100000"/>
                        </a:lnSpc>
                        <a:spcBef>
                          <a:spcPct val="0"/>
                        </a:spcBef>
                        <a:spcAft>
                          <a:spcPct val="0"/>
                        </a:spcAft>
                        <a:buClrTx/>
                        <a:buSzTx/>
                        <a:buFontTx/>
                        <a:buNone/>
                        <a:tabLst/>
                      </a:pPr>
                      <a:r>
                        <a:rPr kumimoji="1" lang="zh-TW" altLang="en-US" sz="1200" b="0" i="0" u="none" strike="noStrike" cap="none" normalizeH="0" baseline="0" dirty="0">
                          <a:ln>
                            <a:noFill/>
                          </a:ln>
                          <a:solidFill>
                            <a:schemeClr val="tx1"/>
                          </a:solidFill>
                          <a:effectLst/>
                          <a:latin typeface="微軟正黑體 (本文)"/>
                          <a:ea typeface="+mn-ea"/>
                        </a:rPr>
                        <a:t>資料當月</a:t>
                      </a:r>
                      <a:r>
                        <a:rPr kumimoji="1" lang="en-US" altLang="zh-TW" sz="1200" b="0" i="0" u="none" strike="noStrike" cap="none" normalizeH="0" baseline="0">
                          <a:ln>
                            <a:noFill/>
                          </a:ln>
                          <a:solidFill>
                            <a:schemeClr val="tx1"/>
                          </a:solidFill>
                          <a:effectLst/>
                          <a:latin typeface="微軟正黑體 (本文)"/>
                          <a:ea typeface="+mn-ea"/>
                          <a:cs typeface="Arial" panose="020B0604020202020204" pitchFamily="34" charset="0"/>
                        </a:rPr>
                        <a:t>1</a:t>
                      </a:r>
                      <a:r>
                        <a:rPr kumimoji="1" lang="zh-TW" altLang="en-US" sz="1200" b="0" i="0" u="none" strike="noStrike" cap="none" normalizeH="0" baseline="0">
                          <a:ln>
                            <a:noFill/>
                          </a:ln>
                          <a:solidFill>
                            <a:schemeClr val="tx1"/>
                          </a:solidFill>
                          <a:effectLst/>
                          <a:latin typeface="微軟正黑體 (本文)"/>
                          <a:ea typeface="+mn-ea"/>
                        </a:rPr>
                        <a:t>號</a:t>
                      </a:r>
                      <a:r>
                        <a:rPr kumimoji="1" lang="en-US" altLang="zh-TW" sz="1200" b="0" i="0" u="none" strike="noStrike" cap="none" normalizeH="0" baseline="0">
                          <a:ln>
                            <a:noFill/>
                          </a:ln>
                          <a:solidFill>
                            <a:schemeClr val="tx1"/>
                          </a:solidFill>
                          <a:effectLst/>
                          <a:latin typeface="微軟正黑體 (本文)"/>
                          <a:ea typeface="+mn-ea"/>
                          <a:cs typeface="Arial" panose="020B0604020202020204" pitchFamily="34" charset="0"/>
                        </a:rPr>
                        <a:t>(DATE)</a:t>
                      </a:r>
                      <a:endParaRPr kumimoji="1" lang="en-US" altLang="zh-TW" sz="1200" b="1" i="0" u="none" strike="noStrike" cap="none" normalizeH="0" baseline="0" dirty="0">
                        <a:ln>
                          <a:noFill/>
                        </a:ln>
                        <a:solidFill>
                          <a:schemeClr val="tx1"/>
                        </a:solidFill>
                        <a:effectLst/>
                        <a:latin typeface="微軟正黑體 (本文)"/>
                        <a:ea typeface="+mn-ea"/>
                      </a:endParaRPr>
                    </a:p>
                  </a:txBody>
                  <a:tcPr marL="109728" marR="109728" marT="54864" marB="5486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192088" indent="-192088" eaLnBrk="0" hangingPunct="0">
                        <a:spcBef>
                          <a:spcPct val="40000"/>
                        </a:spcBef>
                        <a:buClr>
                          <a:schemeClr val="accent1"/>
                        </a:buClr>
                        <a:buFont typeface="Wingdings" panose="05000000000000000000" pitchFamily="2" charset="2"/>
                        <a:defRPr kumimoji="1" sz="1600" b="1">
                          <a:solidFill>
                            <a:schemeClr val="tx1"/>
                          </a:solidFill>
                          <a:latin typeface="Arial" panose="020B0604020202020204" pitchFamily="34" charset="0"/>
                          <a:ea typeface="新細明體" panose="02020500000000000000" pitchFamily="18" charset="-120"/>
                        </a:defRPr>
                      </a:lvl1pPr>
                      <a:lvl2pPr marL="463550" indent="-185738" eaLnBrk="0" hangingPunct="0">
                        <a:spcBef>
                          <a:spcPct val="40000"/>
                        </a:spcBef>
                        <a:buClr>
                          <a:schemeClr val="accent1"/>
                        </a:buClr>
                        <a:buFont typeface="Arial" panose="020B0604020202020204" pitchFamily="34" charset="0"/>
                        <a:defRPr kumimoji="1" sz="1600">
                          <a:solidFill>
                            <a:schemeClr val="tx1"/>
                          </a:solidFill>
                          <a:latin typeface="Arial" panose="020B0604020202020204" pitchFamily="34" charset="0"/>
                          <a:ea typeface="新細明體" panose="02020500000000000000" pitchFamily="18" charset="-120"/>
                        </a:defRPr>
                      </a:lvl2pPr>
                      <a:lvl3pPr marL="768350" indent="-193675" eaLnBrk="0" hangingPunct="0">
                        <a:spcBef>
                          <a:spcPct val="40000"/>
                        </a:spcBef>
                        <a:buClr>
                          <a:schemeClr val="accent1"/>
                        </a:buClr>
                        <a:defRPr kumimoji="1" sz="1400">
                          <a:solidFill>
                            <a:schemeClr val="tx1"/>
                          </a:solidFill>
                          <a:latin typeface="Arial" panose="020B0604020202020204" pitchFamily="34" charset="0"/>
                          <a:ea typeface="新細明體" panose="02020500000000000000" pitchFamily="18" charset="-120"/>
                        </a:defRPr>
                      </a:lvl3pPr>
                      <a:lvl4pPr marL="1052513" indent="-180975" eaLnBrk="0" hangingPunct="0">
                        <a:spcBef>
                          <a:spcPct val="40000"/>
                        </a:spcBef>
                        <a:buClr>
                          <a:schemeClr val="accent1"/>
                        </a:buClr>
                        <a:buFont typeface="Arial" panose="020B0604020202020204" pitchFamily="34" charset="0"/>
                        <a:defRPr kumimoji="1" sz="1200">
                          <a:solidFill>
                            <a:schemeClr val="tx1"/>
                          </a:solidFill>
                          <a:latin typeface="Arial" panose="020B0604020202020204" pitchFamily="34" charset="0"/>
                          <a:ea typeface="新細明體" panose="02020500000000000000" pitchFamily="18" charset="-120"/>
                        </a:defRPr>
                      </a:lvl4pPr>
                      <a:lvl5pPr marL="1381125" indent="-146050" eaLnBrk="0" hangingPunct="0">
                        <a:spcBef>
                          <a:spcPct val="40000"/>
                        </a:spcBef>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5pPr>
                      <a:lvl6pPr marL="18383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6pPr>
                      <a:lvl7pPr marL="22955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7pPr>
                      <a:lvl8pPr marL="27527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8pPr>
                      <a:lvl9pPr marL="32099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9pPr>
                    </a:lstStyle>
                    <a:p>
                      <a:pPr marL="192088" marR="0" lvl="0" indent="-192088" algn="l" defTabSz="914400" rtl="0" eaLnBrk="0" fontAlgn="ctr" latinLnBrk="0" hangingPunct="0">
                        <a:lnSpc>
                          <a:spcPct val="100000"/>
                        </a:lnSpc>
                        <a:spcBef>
                          <a:spcPct val="0"/>
                        </a:spcBef>
                        <a:spcAft>
                          <a:spcPct val="0"/>
                        </a:spcAft>
                        <a:buClrTx/>
                        <a:buSzTx/>
                        <a:buFontTx/>
                        <a:buNone/>
                        <a:tabLst/>
                      </a:pPr>
                      <a:r>
                        <a:rPr kumimoji="1" lang="en-US" altLang="zh-TW" sz="1200" b="0" i="0" u="none" strike="noStrike" cap="none" normalizeH="0" baseline="0">
                          <a:ln>
                            <a:noFill/>
                          </a:ln>
                          <a:solidFill>
                            <a:schemeClr val="tx1"/>
                          </a:solidFill>
                          <a:effectLst/>
                          <a:latin typeface="微軟正黑體 (本文)"/>
                          <a:ea typeface="+mn-ea"/>
                          <a:cs typeface="Arial" panose="020B0604020202020204" pitchFamily="34" charset="0"/>
                        </a:rPr>
                        <a:t>YYYY-MM-01</a:t>
                      </a:r>
                      <a:endParaRPr kumimoji="1" lang="en-US" altLang="zh-TW" sz="1200" b="1" i="0" u="none" strike="noStrike" cap="none" normalizeH="0" baseline="0">
                        <a:ln>
                          <a:noFill/>
                        </a:ln>
                        <a:solidFill>
                          <a:schemeClr val="tx1"/>
                        </a:solidFill>
                        <a:effectLst/>
                        <a:latin typeface="微軟正黑體 (本文)"/>
                        <a:ea typeface="+mn-ea"/>
                      </a:endParaRPr>
                    </a:p>
                  </a:txBody>
                  <a:tcPr marL="109728" marR="109728" marT="54864" marB="5486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algn="l" rtl="0" fontAlgn="ctr"/>
                      <a:r>
                        <a:rPr lang="en-US" sz="1200" b="0" i="0" u="none" strike="noStrike">
                          <a:solidFill>
                            <a:srgbClr val="000000"/>
                          </a:solidFill>
                          <a:effectLst/>
                          <a:latin typeface="微軟正黑體 (本文)"/>
                          <a:ea typeface="+mn-ea"/>
                        </a:rPr>
                        <a:t>sqlext.MNBEGDT({{END.DT.CHAR}})</a:t>
                      </a:r>
                    </a:p>
                  </a:txBody>
                  <a:tcPr marL="114300"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74320">
                <a:tc>
                  <a:txBody>
                    <a:bodyPr/>
                    <a:lstStyle>
                      <a:lvl1pPr marL="192088" indent="-192088" eaLnBrk="0" hangingPunct="0">
                        <a:spcBef>
                          <a:spcPct val="40000"/>
                        </a:spcBef>
                        <a:buClr>
                          <a:schemeClr val="accent1"/>
                        </a:buClr>
                        <a:buFont typeface="Wingdings" panose="05000000000000000000" pitchFamily="2" charset="2"/>
                        <a:defRPr kumimoji="1" sz="1600" b="1">
                          <a:solidFill>
                            <a:schemeClr val="tx1"/>
                          </a:solidFill>
                          <a:latin typeface="Arial" panose="020B0604020202020204" pitchFamily="34" charset="0"/>
                          <a:ea typeface="新細明體" panose="02020500000000000000" pitchFamily="18" charset="-120"/>
                        </a:defRPr>
                      </a:lvl1pPr>
                      <a:lvl2pPr marL="463550" indent="-185738" eaLnBrk="0" hangingPunct="0">
                        <a:spcBef>
                          <a:spcPct val="40000"/>
                        </a:spcBef>
                        <a:buClr>
                          <a:schemeClr val="accent1"/>
                        </a:buClr>
                        <a:buFont typeface="Arial" panose="020B0604020202020204" pitchFamily="34" charset="0"/>
                        <a:defRPr kumimoji="1" sz="1600">
                          <a:solidFill>
                            <a:schemeClr val="tx1"/>
                          </a:solidFill>
                          <a:latin typeface="Arial" panose="020B0604020202020204" pitchFamily="34" charset="0"/>
                          <a:ea typeface="新細明體" panose="02020500000000000000" pitchFamily="18" charset="-120"/>
                        </a:defRPr>
                      </a:lvl2pPr>
                      <a:lvl3pPr marL="768350" indent="-193675" eaLnBrk="0" hangingPunct="0">
                        <a:spcBef>
                          <a:spcPct val="40000"/>
                        </a:spcBef>
                        <a:buClr>
                          <a:schemeClr val="accent1"/>
                        </a:buClr>
                        <a:defRPr kumimoji="1" sz="1400">
                          <a:solidFill>
                            <a:schemeClr val="tx1"/>
                          </a:solidFill>
                          <a:latin typeface="Arial" panose="020B0604020202020204" pitchFamily="34" charset="0"/>
                          <a:ea typeface="新細明體" panose="02020500000000000000" pitchFamily="18" charset="-120"/>
                        </a:defRPr>
                      </a:lvl3pPr>
                      <a:lvl4pPr marL="1052513" indent="-180975" eaLnBrk="0" hangingPunct="0">
                        <a:spcBef>
                          <a:spcPct val="40000"/>
                        </a:spcBef>
                        <a:buClr>
                          <a:schemeClr val="accent1"/>
                        </a:buClr>
                        <a:buFont typeface="Arial" panose="020B0604020202020204" pitchFamily="34" charset="0"/>
                        <a:defRPr kumimoji="1" sz="1200">
                          <a:solidFill>
                            <a:schemeClr val="tx1"/>
                          </a:solidFill>
                          <a:latin typeface="Arial" panose="020B0604020202020204" pitchFamily="34" charset="0"/>
                          <a:ea typeface="新細明體" panose="02020500000000000000" pitchFamily="18" charset="-120"/>
                        </a:defRPr>
                      </a:lvl4pPr>
                      <a:lvl5pPr marL="1381125" indent="-146050" eaLnBrk="0" hangingPunct="0">
                        <a:spcBef>
                          <a:spcPct val="40000"/>
                        </a:spcBef>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5pPr>
                      <a:lvl6pPr marL="18383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6pPr>
                      <a:lvl7pPr marL="22955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7pPr>
                      <a:lvl8pPr marL="27527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8pPr>
                      <a:lvl9pPr marL="32099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9pPr>
                    </a:lstStyle>
                    <a:p>
                      <a:pPr marL="192088" marR="0" lvl="0" indent="-192088" algn="l" defTabSz="914400" rtl="0" eaLnBrk="0" fontAlgn="ctr" latinLnBrk="0" hangingPunct="0">
                        <a:lnSpc>
                          <a:spcPct val="100000"/>
                        </a:lnSpc>
                        <a:spcBef>
                          <a:spcPct val="0"/>
                        </a:spcBef>
                        <a:spcAft>
                          <a:spcPct val="0"/>
                        </a:spcAft>
                        <a:buClrTx/>
                        <a:buSzTx/>
                        <a:buFontTx/>
                        <a:buNone/>
                        <a:tabLst/>
                      </a:pPr>
                      <a:r>
                        <a:rPr kumimoji="1" lang="en-US" altLang="zh-TW" sz="1200" b="0" i="0" u="none" strike="noStrike" cap="none" normalizeH="0" baseline="0">
                          <a:ln>
                            <a:noFill/>
                          </a:ln>
                          <a:solidFill>
                            <a:schemeClr val="tx1"/>
                          </a:solidFill>
                          <a:effectLst/>
                          <a:latin typeface="微軟正黑體 (本文)"/>
                          <a:ea typeface="+mn-ea"/>
                          <a:cs typeface="Arial" panose="020B0604020202020204" pitchFamily="34" charset="0"/>
                        </a:rPr>
                        <a:t>{{MN.BEG.DT.CHAR}} </a:t>
                      </a:r>
                      <a:endParaRPr kumimoji="1" lang="en-US" altLang="zh-TW" sz="1200" b="1" i="0" u="none" strike="noStrike" cap="none" normalizeH="0" baseline="0">
                        <a:ln>
                          <a:noFill/>
                        </a:ln>
                        <a:solidFill>
                          <a:schemeClr val="tx1"/>
                        </a:solidFill>
                        <a:effectLst/>
                        <a:latin typeface="微軟正黑體 (本文)"/>
                        <a:ea typeface="+mn-ea"/>
                      </a:endParaRPr>
                    </a:p>
                  </a:txBody>
                  <a:tcPr marL="109728" marR="109728" marT="54864" marB="5486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192088" indent="-192088" eaLnBrk="0" hangingPunct="0">
                        <a:spcBef>
                          <a:spcPct val="40000"/>
                        </a:spcBef>
                        <a:buClr>
                          <a:schemeClr val="accent1"/>
                        </a:buClr>
                        <a:buFont typeface="Wingdings" panose="05000000000000000000" pitchFamily="2" charset="2"/>
                        <a:defRPr kumimoji="1" sz="1600" b="1">
                          <a:solidFill>
                            <a:schemeClr val="tx1"/>
                          </a:solidFill>
                          <a:latin typeface="Arial" panose="020B0604020202020204" pitchFamily="34" charset="0"/>
                          <a:ea typeface="新細明體" panose="02020500000000000000" pitchFamily="18" charset="-120"/>
                        </a:defRPr>
                      </a:lvl1pPr>
                      <a:lvl2pPr marL="463550" indent="-185738" eaLnBrk="0" hangingPunct="0">
                        <a:spcBef>
                          <a:spcPct val="40000"/>
                        </a:spcBef>
                        <a:buClr>
                          <a:schemeClr val="accent1"/>
                        </a:buClr>
                        <a:buFont typeface="Arial" panose="020B0604020202020204" pitchFamily="34" charset="0"/>
                        <a:defRPr kumimoji="1" sz="1600">
                          <a:solidFill>
                            <a:schemeClr val="tx1"/>
                          </a:solidFill>
                          <a:latin typeface="Arial" panose="020B0604020202020204" pitchFamily="34" charset="0"/>
                          <a:ea typeface="新細明體" panose="02020500000000000000" pitchFamily="18" charset="-120"/>
                        </a:defRPr>
                      </a:lvl2pPr>
                      <a:lvl3pPr marL="768350" indent="-193675" eaLnBrk="0" hangingPunct="0">
                        <a:spcBef>
                          <a:spcPct val="40000"/>
                        </a:spcBef>
                        <a:buClr>
                          <a:schemeClr val="accent1"/>
                        </a:buClr>
                        <a:defRPr kumimoji="1" sz="1400">
                          <a:solidFill>
                            <a:schemeClr val="tx1"/>
                          </a:solidFill>
                          <a:latin typeface="Arial" panose="020B0604020202020204" pitchFamily="34" charset="0"/>
                          <a:ea typeface="新細明體" panose="02020500000000000000" pitchFamily="18" charset="-120"/>
                        </a:defRPr>
                      </a:lvl3pPr>
                      <a:lvl4pPr marL="1052513" indent="-180975" eaLnBrk="0" hangingPunct="0">
                        <a:spcBef>
                          <a:spcPct val="40000"/>
                        </a:spcBef>
                        <a:buClr>
                          <a:schemeClr val="accent1"/>
                        </a:buClr>
                        <a:buFont typeface="Arial" panose="020B0604020202020204" pitchFamily="34" charset="0"/>
                        <a:defRPr kumimoji="1" sz="1200">
                          <a:solidFill>
                            <a:schemeClr val="tx1"/>
                          </a:solidFill>
                          <a:latin typeface="Arial" panose="020B0604020202020204" pitchFamily="34" charset="0"/>
                          <a:ea typeface="新細明體" panose="02020500000000000000" pitchFamily="18" charset="-120"/>
                        </a:defRPr>
                      </a:lvl4pPr>
                      <a:lvl5pPr marL="1381125" indent="-146050" eaLnBrk="0" hangingPunct="0">
                        <a:spcBef>
                          <a:spcPct val="40000"/>
                        </a:spcBef>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5pPr>
                      <a:lvl6pPr marL="18383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6pPr>
                      <a:lvl7pPr marL="22955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7pPr>
                      <a:lvl8pPr marL="27527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8pPr>
                      <a:lvl9pPr marL="32099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9pPr>
                    </a:lstStyle>
                    <a:p>
                      <a:pPr marL="192088" marR="0" lvl="0" indent="-192088" algn="l" defTabSz="914400" rtl="0" eaLnBrk="0" fontAlgn="ctr" latinLnBrk="0" hangingPunct="0">
                        <a:lnSpc>
                          <a:spcPct val="100000"/>
                        </a:lnSpc>
                        <a:spcBef>
                          <a:spcPct val="0"/>
                        </a:spcBef>
                        <a:spcAft>
                          <a:spcPct val="0"/>
                        </a:spcAft>
                        <a:buClrTx/>
                        <a:buSzTx/>
                        <a:buFontTx/>
                        <a:buNone/>
                        <a:tabLst/>
                      </a:pPr>
                      <a:r>
                        <a:rPr kumimoji="1" lang="zh-TW" altLang="en-US" sz="1200" b="0" i="0" u="none" strike="noStrike" cap="none" normalizeH="0" baseline="0" dirty="0">
                          <a:ln>
                            <a:noFill/>
                          </a:ln>
                          <a:solidFill>
                            <a:schemeClr val="tx1"/>
                          </a:solidFill>
                          <a:effectLst/>
                          <a:latin typeface="微軟正黑體 (本文)"/>
                          <a:ea typeface="+mn-ea"/>
                        </a:rPr>
                        <a:t>資料當月</a:t>
                      </a:r>
                      <a:r>
                        <a:rPr kumimoji="1" lang="en-US" altLang="zh-TW" sz="1200" b="0" i="0" u="none" strike="noStrike" cap="none" normalizeH="0" baseline="0" dirty="0">
                          <a:ln>
                            <a:noFill/>
                          </a:ln>
                          <a:solidFill>
                            <a:schemeClr val="tx1"/>
                          </a:solidFill>
                          <a:effectLst/>
                          <a:latin typeface="微軟正黑體 (本文)"/>
                          <a:ea typeface="+mn-ea"/>
                          <a:cs typeface="Arial" panose="020B0604020202020204" pitchFamily="34" charset="0"/>
                        </a:rPr>
                        <a:t>1</a:t>
                      </a:r>
                      <a:r>
                        <a:rPr kumimoji="1" lang="zh-TW" altLang="en-US" sz="1200" b="0" i="0" u="none" strike="noStrike" cap="none" normalizeH="0" baseline="0" dirty="0">
                          <a:ln>
                            <a:noFill/>
                          </a:ln>
                          <a:solidFill>
                            <a:schemeClr val="tx1"/>
                          </a:solidFill>
                          <a:effectLst/>
                          <a:latin typeface="微軟正黑體 (本文)"/>
                          <a:ea typeface="+mn-ea"/>
                        </a:rPr>
                        <a:t>號</a:t>
                      </a:r>
                      <a:r>
                        <a:rPr kumimoji="1" lang="en-US" altLang="zh-TW" sz="1200" b="0" i="0" u="none" strike="noStrike" cap="none" normalizeH="0" baseline="0" dirty="0">
                          <a:ln>
                            <a:noFill/>
                          </a:ln>
                          <a:solidFill>
                            <a:schemeClr val="tx1"/>
                          </a:solidFill>
                          <a:effectLst/>
                          <a:latin typeface="微軟正黑體 (本文)"/>
                          <a:ea typeface="+mn-ea"/>
                          <a:cs typeface="Arial" panose="020B0604020202020204" pitchFamily="34" charset="0"/>
                        </a:rPr>
                        <a:t>(CHAR)</a:t>
                      </a:r>
                      <a:endParaRPr kumimoji="1" lang="en-US" altLang="zh-TW" sz="1200" b="1" i="0" u="none" strike="noStrike" cap="none" normalizeH="0" baseline="0" dirty="0">
                        <a:ln>
                          <a:noFill/>
                        </a:ln>
                        <a:solidFill>
                          <a:schemeClr val="tx1"/>
                        </a:solidFill>
                        <a:effectLst/>
                        <a:latin typeface="微軟正黑體 (本文)"/>
                        <a:ea typeface="+mn-ea"/>
                      </a:endParaRPr>
                    </a:p>
                  </a:txBody>
                  <a:tcPr marL="109728" marR="109728" marT="54864" marB="5486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192088" indent="-192088" eaLnBrk="0" hangingPunct="0">
                        <a:spcBef>
                          <a:spcPct val="40000"/>
                        </a:spcBef>
                        <a:buClr>
                          <a:schemeClr val="accent1"/>
                        </a:buClr>
                        <a:buFont typeface="Wingdings" panose="05000000000000000000" pitchFamily="2" charset="2"/>
                        <a:defRPr kumimoji="1" sz="1600" b="1">
                          <a:solidFill>
                            <a:schemeClr val="tx1"/>
                          </a:solidFill>
                          <a:latin typeface="Arial" panose="020B0604020202020204" pitchFamily="34" charset="0"/>
                          <a:ea typeface="新細明體" panose="02020500000000000000" pitchFamily="18" charset="-120"/>
                        </a:defRPr>
                      </a:lvl1pPr>
                      <a:lvl2pPr marL="463550" indent="-185738" eaLnBrk="0" hangingPunct="0">
                        <a:spcBef>
                          <a:spcPct val="40000"/>
                        </a:spcBef>
                        <a:buClr>
                          <a:schemeClr val="accent1"/>
                        </a:buClr>
                        <a:buFont typeface="Arial" panose="020B0604020202020204" pitchFamily="34" charset="0"/>
                        <a:defRPr kumimoji="1" sz="1600">
                          <a:solidFill>
                            <a:schemeClr val="tx1"/>
                          </a:solidFill>
                          <a:latin typeface="Arial" panose="020B0604020202020204" pitchFamily="34" charset="0"/>
                          <a:ea typeface="新細明體" panose="02020500000000000000" pitchFamily="18" charset="-120"/>
                        </a:defRPr>
                      </a:lvl2pPr>
                      <a:lvl3pPr marL="768350" indent="-193675" eaLnBrk="0" hangingPunct="0">
                        <a:spcBef>
                          <a:spcPct val="40000"/>
                        </a:spcBef>
                        <a:buClr>
                          <a:schemeClr val="accent1"/>
                        </a:buClr>
                        <a:defRPr kumimoji="1" sz="1400">
                          <a:solidFill>
                            <a:schemeClr val="tx1"/>
                          </a:solidFill>
                          <a:latin typeface="Arial" panose="020B0604020202020204" pitchFamily="34" charset="0"/>
                          <a:ea typeface="新細明體" panose="02020500000000000000" pitchFamily="18" charset="-120"/>
                        </a:defRPr>
                      </a:lvl3pPr>
                      <a:lvl4pPr marL="1052513" indent="-180975" eaLnBrk="0" hangingPunct="0">
                        <a:spcBef>
                          <a:spcPct val="40000"/>
                        </a:spcBef>
                        <a:buClr>
                          <a:schemeClr val="accent1"/>
                        </a:buClr>
                        <a:buFont typeface="Arial" panose="020B0604020202020204" pitchFamily="34" charset="0"/>
                        <a:defRPr kumimoji="1" sz="1200">
                          <a:solidFill>
                            <a:schemeClr val="tx1"/>
                          </a:solidFill>
                          <a:latin typeface="Arial" panose="020B0604020202020204" pitchFamily="34" charset="0"/>
                          <a:ea typeface="新細明體" panose="02020500000000000000" pitchFamily="18" charset="-120"/>
                        </a:defRPr>
                      </a:lvl4pPr>
                      <a:lvl5pPr marL="1381125" indent="-146050" eaLnBrk="0" hangingPunct="0">
                        <a:spcBef>
                          <a:spcPct val="40000"/>
                        </a:spcBef>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5pPr>
                      <a:lvl6pPr marL="18383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6pPr>
                      <a:lvl7pPr marL="22955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7pPr>
                      <a:lvl8pPr marL="27527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8pPr>
                      <a:lvl9pPr marL="32099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9pPr>
                    </a:lstStyle>
                    <a:p>
                      <a:pPr marL="192088" marR="0" lvl="0" indent="-192088" algn="l" defTabSz="914400" rtl="0" eaLnBrk="0" fontAlgn="ctr" latinLnBrk="0" hangingPunct="0">
                        <a:lnSpc>
                          <a:spcPct val="100000"/>
                        </a:lnSpc>
                        <a:spcBef>
                          <a:spcPct val="0"/>
                        </a:spcBef>
                        <a:spcAft>
                          <a:spcPct val="0"/>
                        </a:spcAft>
                        <a:buClrTx/>
                        <a:buSzTx/>
                        <a:buFontTx/>
                        <a:buNone/>
                        <a:tabLst/>
                      </a:pPr>
                      <a:r>
                        <a:rPr kumimoji="1" lang="en-US" altLang="zh-TW" sz="1200" b="0" i="0" u="none" strike="noStrike" cap="none" normalizeH="0" baseline="0" dirty="0">
                          <a:ln>
                            <a:noFill/>
                          </a:ln>
                          <a:solidFill>
                            <a:schemeClr val="tx1"/>
                          </a:solidFill>
                          <a:effectLst/>
                          <a:latin typeface="微軟正黑體 (本文)"/>
                          <a:ea typeface="+mn-ea"/>
                          <a:cs typeface="Arial" panose="020B0604020202020204" pitchFamily="34" charset="0"/>
                        </a:rPr>
                        <a:t>YYYYMM01</a:t>
                      </a:r>
                      <a:endParaRPr kumimoji="1" lang="en-US" altLang="zh-TW" sz="1200" b="1" i="0" u="none" strike="noStrike" cap="none" normalizeH="0" baseline="0" dirty="0">
                        <a:ln>
                          <a:noFill/>
                        </a:ln>
                        <a:solidFill>
                          <a:schemeClr val="tx1"/>
                        </a:solidFill>
                        <a:effectLst/>
                        <a:latin typeface="微軟正黑體 (本文)"/>
                        <a:ea typeface="+mn-ea"/>
                      </a:endParaRPr>
                    </a:p>
                  </a:txBody>
                  <a:tcPr marL="109728" marR="109728" marT="54864" marB="5486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algn="l" rtl="0" fontAlgn="ctr"/>
                      <a:r>
                        <a:rPr lang="en-US" sz="1200" b="0" i="0" u="none" strike="noStrike">
                          <a:solidFill>
                            <a:srgbClr val="000000"/>
                          </a:solidFill>
                          <a:effectLst/>
                          <a:latin typeface="微軟正黑體 (本文)"/>
                          <a:ea typeface="+mn-ea"/>
                        </a:rPr>
                        <a:t>sqlext.MNBEGDTCHAR({{END.DT.CHAR}})</a:t>
                      </a:r>
                    </a:p>
                  </a:txBody>
                  <a:tcPr marL="114300"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274320">
                <a:tc>
                  <a:txBody>
                    <a:bodyPr/>
                    <a:lstStyle>
                      <a:lvl1pPr marL="192088" indent="-192088" eaLnBrk="0" hangingPunct="0">
                        <a:spcBef>
                          <a:spcPct val="40000"/>
                        </a:spcBef>
                        <a:buClr>
                          <a:schemeClr val="accent1"/>
                        </a:buClr>
                        <a:buFont typeface="Wingdings" panose="05000000000000000000" pitchFamily="2" charset="2"/>
                        <a:defRPr kumimoji="1" sz="1600" b="1">
                          <a:solidFill>
                            <a:schemeClr val="tx1"/>
                          </a:solidFill>
                          <a:latin typeface="Arial" panose="020B0604020202020204" pitchFamily="34" charset="0"/>
                          <a:ea typeface="新細明體" panose="02020500000000000000" pitchFamily="18" charset="-120"/>
                        </a:defRPr>
                      </a:lvl1pPr>
                      <a:lvl2pPr marL="463550" indent="-185738" eaLnBrk="0" hangingPunct="0">
                        <a:spcBef>
                          <a:spcPct val="40000"/>
                        </a:spcBef>
                        <a:buClr>
                          <a:schemeClr val="accent1"/>
                        </a:buClr>
                        <a:buFont typeface="Arial" panose="020B0604020202020204" pitchFamily="34" charset="0"/>
                        <a:defRPr kumimoji="1" sz="1600">
                          <a:solidFill>
                            <a:schemeClr val="tx1"/>
                          </a:solidFill>
                          <a:latin typeface="Arial" panose="020B0604020202020204" pitchFamily="34" charset="0"/>
                          <a:ea typeface="新細明體" panose="02020500000000000000" pitchFamily="18" charset="-120"/>
                        </a:defRPr>
                      </a:lvl2pPr>
                      <a:lvl3pPr marL="768350" indent="-193675" eaLnBrk="0" hangingPunct="0">
                        <a:spcBef>
                          <a:spcPct val="40000"/>
                        </a:spcBef>
                        <a:buClr>
                          <a:schemeClr val="accent1"/>
                        </a:buClr>
                        <a:defRPr kumimoji="1" sz="1400">
                          <a:solidFill>
                            <a:schemeClr val="tx1"/>
                          </a:solidFill>
                          <a:latin typeface="Arial" panose="020B0604020202020204" pitchFamily="34" charset="0"/>
                          <a:ea typeface="新細明體" panose="02020500000000000000" pitchFamily="18" charset="-120"/>
                        </a:defRPr>
                      </a:lvl3pPr>
                      <a:lvl4pPr marL="1052513" indent="-180975" eaLnBrk="0" hangingPunct="0">
                        <a:spcBef>
                          <a:spcPct val="40000"/>
                        </a:spcBef>
                        <a:buClr>
                          <a:schemeClr val="accent1"/>
                        </a:buClr>
                        <a:buFont typeface="Arial" panose="020B0604020202020204" pitchFamily="34" charset="0"/>
                        <a:defRPr kumimoji="1" sz="1200">
                          <a:solidFill>
                            <a:schemeClr val="tx1"/>
                          </a:solidFill>
                          <a:latin typeface="Arial" panose="020B0604020202020204" pitchFamily="34" charset="0"/>
                          <a:ea typeface="新細明體" panose="02020500000000000000" pitchFamily="18" charset="-120"/>
                        </a:defRPr>
                      </a:lvl4pPr>
                      <a:lvl5pPr marL="1381125" indent="-146050" eaLnBrk="0" hangingPunct="0">
                        <a:spcBef>
                          <a:spcPct val="40000"/>
                        </a:spcBef>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5pPr>
                      <a:lvl6pPr marL="18383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6pPr>
                      <a:lvl7pPr marL="22955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7pPr>
                      <a:lvl8pPr marL="27527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8pPr>
                      <a:lvl9pPr marL="32099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9pPr>
                    </a:lstStyle>
                    <a:p>
                      <a:pPr marL="192088" marR="0" lvl="0" indent="-192088" algn="l" defTabSz="914400" rtl="0" eaLnBrk="0" fontAlgn="ctr" latinLnBrk="0" hangingPunct="0">
                        <a:lnSpc>
                          <a:spcPct val="100000"/>
                        </a:lnSpc>
                        <a:spcBef>
                          <a:spcPct val="0"/>
                        </a:spcBef>
                        <a:spcAft>
                          <a:spcPct val="0"/>
                        </a:spcAft>
                        <a:buClrTx/>
                        <a:buSzTx/>
                        <a:buFontTx/>
                        <a:buNone/>
                        <a:tabLst/>
                      </a:pPr>
                      <a:r>
                        <a:rPr kumimoji="1" lang="en-US" altLang="zh-TW" sz="1200" b="0" i="0" u="none" strike="noStrike" cap="none" normalizeH="0" baseline="0">
                          <a:ln>
                            <a:noFill/>
                          </a:ln>
                          <a:solidFill>
                            <a:schemeClr val="tx1"/>
                          </a:solidFill>
                          <a:effectLst/>
                          <a:latin typeface="微軟正黑體 (本文)"/>
                          <a:ea typeface="+mn-ea"/>
                          <a:cs typeface="Arial" panose="020B0604020202020204" pitchFamily="34" charset="0"/>
                        </a:rPr>
                        <a:t>{{MN.END.DT}} </a:t>
                      </a:r>
                      <a:endParaRPr kumimoji="1" lang="en-US" altLang="zh-TW" sz="1200" b="1" i="0" u="none" strike="noStrike" cap="none" normalizeH="0" baseline="0">
                        <a:ln>
                          <a:noFill/>
                        </a:ln>
                        <a:solidFill>
                          <a:schemeClr val="tx1"/>
                        </a:solidFill>
                        <a:effectLst/>
                        <a:latin typeface="微軟正黑體 (本文)"/>
                        <a:ea typeface="+mn-ea"/>
                      </a:endParaRPr>
                    </a:p>
                  </a:txBody>
                  <a:tcPr marL="109728" marR="109728" marT="54864" marB="5486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192088" indent="-192088" eaLnBrk="0" hangingPunct="0">
                        <a:spcBef>
                          <a:spcPct val="40000"/>
                        </a:spcBef>
                        <a:buClr>
                          <a:schemeClr val="accent1"/>
                        </a:buClr>
                        <a:buFont typeface="Wingdings" panose="05000000000000000000" pitchFamily="2" charset="2"/>
                        <a:defRPr kumimoji="1" sz="1600" b="1">
                          <a:solidFill>
                            <a:schemeClr val="tx1"/>
                          </a:solidFill>
                          <a:latin typeface="Arial" panose="020B0604020202020204" pitchFamily="34" charset="0"/>
                          <a:ea typeface="新細明體" panose="02020500000000000000" pitchFamily="18" charset="-120"/>
                        </a:defRPr>
                      </a:lvl1pPr>
                      <a:lvl2pPr marL="463550" indent="-185738" eaLnBrk="0" hangingPunct="0">
                        <a:spcBef>
                          <a:spcPct val="40000"/>
                        </a:spcBef>
                        <a:buClr>
                          <a:schemeClr val="accent1"/>
                        </a:buClr>
                        <a:buFont typeface="Arial" panose="020B0604020202020204" pitchFamily="34" charset="0"/>
                        <a:defRPr kumimoji="1" sz="1600">
                          <a:solidFill>
                            <a:schemeClr val="tx1"/>
                          </a:solidFill>
                          <a:latin typeface="Arial" panose="020B0604020202020204" pitchFamily="34" charset="0"/>
                          <a:ea typeface="新細明體" panose="02020500000000000000" pitchFamily="18" charset="-120"/>
                        </a:defRPr>
                      </a:lvl2pPr>
                      <a:lvl3pPr marL="768350" indent="-193675" eaLnBrk="0" hangingPunct="0">
                        <a:spcBef>
                          <a:spcPct val="40000"/>
                        </a:spcBef>
                        <a:buClr>
                          <a:schemeClr val="accent1"/>
                        </a:buClr>
                        <a:defRPr kumimoji="1" sz="1400">
                          <a:solidFill>
                            <a:schemeClr val="tx1"/>
                          </a:solidFill>
                          <a:latin typeface="Arial" panose="020B0604020202020204" pitchFamily="34" charset="0"/>
                          <a:ea typeface="新細明體" panose="02020500000000000000" pitchFamily="18" charset="-120"/>
                        </a:defRPr>
                      </a:lvl3pPr>
                      <a:lvl4pPr marL="1052513" indent="-180975" eaLnBrk="0" hangingPunct="0">
                        <a:spcBef>
                          <a:spcPct val="40000"/>
                        </a:spcBef>
                        <a:buClr>
                          <a:schemeClr val="accent1"/>
                        </a:buClr>
                        <a:buFont typeface="Arial" panose="020B0604020202020204" pitchFamily="34" charset="0"/>
                        <a:defRPr kumimoji="1" sz="1200">
                          <a:solidFill>
                            <a:schemeClr val="tx1"/>
                          </a:solidFill>
                          <a:latin typeface="Arial" panose="020B0604020202020204" pitchFamily="34" charset="0"/>
                          <a:ea typeface="新細明體" panose="02020500000000000000" pitchFamily="18" charset="-120"/>
                        </a:defRPr>
                      </a:lvl4pPr>
                      <a:lvl5pPr marL="1381125" indent="-146050" eaLnBrk="0" hangingPunct="0">
                        <a:spcBef>
                          <a:spcPct val="40000"/>
                        </a:spcBef>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5pPr>
                      <a:lvl6pPr marL="18383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6pPr>
                      <a:lvl7pPr marL="22955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7pPr>
                      <a:lvl8pPr marL="27527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8pPr>
                      <a:lvl9pPr marL="32099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9pPr>
                    </a:lstStyle>
                    <a:p>
                      <a:pPr marL="192088" marR="0" lvl="0" indent="-192088" algn="l" defTabSz="914400" rtl="0" eaLnBrk="0" fontAlgn="ctr" latinLnBrk="0" hangingPunct="0">
                        <a:lnSpc>
                          <a:spcPct val="100000"/>
                        </a:lnSpc>
                        <a:spcBef>
                          <a:spcPct val="0"/>
                        </a:spcBef>
                        <a:spcAft>
                          <a:spcPct val="0"/>
                        </a:spcAft>
                        <a:buClrTx/>
                        <a:buSzTx/>
                        <a:buFontTx/>
                        <a:buNone/>
                        <a:tabLst/>
                      </a:pPr>
                      <a:r>
                        <a:rPr kumimoji="1" lang="zh-TW" altLang="en-US" sz="1200" b="0" i="0" u="none" strike="noStrike" cap="none" normalizeH="0" baseline="0" dirty="0">
                          <a:ln>
                            <a:noFill/>
                          </a:ln>
                          <a:solidFill>
                            <a:schemeClr val="tx1"/>
                          </a:solidFill>
                          <a:effectLst/>
                          <a:latin typeface="微軟正黑體 (本文)"/>
                          <a:ea typeface="+mn-ea"/>
                        </a:rPr>
                        <a:t>資料當月月</a:t>
                      </a:r>
                      <a:r>
                        <a:rPr kumimoji="1" lang="zh-TW" altLang="en-US" sz="1200" b="0" i="0" u="none" strike="noStrike" cap="none" normalizeH="0" baseline="0">
                          <a:ln>
                            <a:noFill/>
                          </a:ln>
                          <a:solidFill>
                            <a:schemeClr val="tx1"/>
                          </a:solidFill>
                          <a:effectLst/>
                          <a:latin typeface="微軟正黑體 (本文)"/>
                          <a:ea typeface="+mn-ea"/>
                        </a:rPr>
                        <a:t>底日</a:t>
                      </a:r>
                      <a:r>
                        <a:rPr kumimoji="1" lang="en-US" altLang="zh-TW" sz="1200" b="0" i="0" u="none" strike="noStrike" cap="none" normalizeH="0" baseline="0">
                          <a:ln>
                            <a:noFill/>
                          </a:ln>
                          <a:solidFill>
                            <a:schemeClr val="tx1"/>
                          </a:solidFill>
                          <a:effectLst/>
                          <a:latin typeface="微軟正黑體 (本文)"/>
                          <a:ea typeface="+mn-ea"/>
                          <a:cs typeface="Arial" panose="020B0604020202020204" pitchFamily="34" charset="0"/>
                        </a:rPr>
                        <a:t>(DATE)</a:t>
                      </a:r>
                      <a:endParaRPr kumimoji="1" lang="en-US" altLang="zh-TW" sz="1200" b="1" i="0" u="none" strike="noStrike" cap="none" normalizeH="0" baseline="0" dirty="0">
                        <a:ln>
                          <a:noFill/>
                        </a:ln>
                        <a:solidFill>
                          <a:schemeClr val="tx1"/>
                        </a:solidFill>
                        <a:effectLst/>
                        <a:latin typeface="微軟正黑體 (本文)"/>
                        <a:ea typeface="+mn-ea"/>
                      </a:endParaRPr>
                    </a:p>
                  </a:txBody>
                  <a:tcPr marL="109728" marR="109728" marT="54864" marB="5486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192088" indent="-192088" eaLnBrk="0" hangingPunct="0">
                        <a:spcBef>
                          <a:spcPct val="40000"/>
                        </a:spcBef>
                        <a:buClr>
                          <a:schemeClr val="accent1"/>
                        </a:buClr>
                        <a:buFont typeface="Wingdings" panose="05000000000000000000" pitchFamily="2" charset="2"/>
                        <a:defRPr kumimoji="1" sz="1600" b="1">
                          <a:solidFill>
                            <a:schemeClr val="tx1"/>
                          </a:solidFill>
                          <a:latin typeface="Arial" panose="020B0604020202020204" pitchFamily="34" charset="0"/>
                          <a:ea typeface="新細明體" panose="02020500000000000000" pitchFamily="18" charset="-120"/>
                        </a:defRPr>
                      </a:lvl1pPr>
                      <a:lvl2pPr marL="463550" indent="-185738" eaLnBrk="0" hangingPunct="0">
                        <a:spcBef>
                          <a:spcPct val="40000"/>
                        </a:spcBef>
                        <a:buClr>
                          <a:schemeClr val="accent1"/>
                        </a:buClr>
                        <a:buFont typeface="Arial" panose="020B0604020202020204" pitchFamily="34" charset="0"/>
                        <a:defRPr kumimoji="1" sz="1600">
                          <a:solidFill>
                            <a:schemeClr val="tx1"/>
                          </a:solidFill>
                          <a:latin typeface="Arial" panose="020B0604020202020204" pitchFamily="34" charset="0"/>
                          <a:ea typeface="新細明體" panose="02020500000000000000" pitchFamily="18" charset="-120"/>
                        </a:defRPr>
                      </a:lvl2pPr>
                      <a:lvl3pPr marL="768350" indent="-193675" eaLnBrk="0" hangingPunct="0">
                        <a:spcBef>
                          <a:spcPct val="40000"/>
                        </a:spcBef>
                        <a:buClr>
                          <a:schemeClr val="accent1"/>
                        </a:buClr>
                        <a:defRPr kumimoji="1" sz="1400">
                          <a:solidFill>
                            <a:schemeClr val="tx1"/>
                          </a:solidFill>
                          <a:latin typeface="Arial" panose="020B0604020202020204" pitchFamily="34" charset="0"/>
                          <a:ea typeface="新細明體" panose="02020500000000000000" pitchFamily="18" charset="-120"/>
                        </a:defRPr>
                      </a:lvl3pPr>
                      <a:lvl4pPr marL="1052513" indent="-180975" eaLnBrk="0" hangingPunct="0">
                        <a:spcBef>
                          <a:spcPct val="40000"/>
                        </a:spcBef>
                        <a:buClr>
                          <a:schemeClr val="accent1"/>
                        </a:buClr>
                        <a:buFont typeface="Arial" panose="020B0604020202020204" pitchFamily="34" charset="0"/>
                        <a:defRPr kumimoji="1" sz="1200">
                          <a:solidFill>
                            <a:schemeClr val="tx1"/>
                          </a:solidFill>
                          <a:latin typeface="Arial" panose="020B0604020202020204" pitchFamily="34" charset="0"/>
                          <a:ea typeface="新細明體" panose="02020500000000000000" pitchFamily="18" charset="-120"/>
                        </a:defRPr>
                      </a:lvl4pPr>
                      <a:lvl5pPr marL="1381125" indent="-146050" eaLnBrk="0" hangingPunct="0">
                        <a:spcBef>
                          <a:spcPct val="40000"/>
                        </a:spcBef>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5pPr>
                      <a:lvl6pPr marL="18383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6pPr>
                      <a:lvl7pPr marL="22955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7pPr>
                      <a:lvl8pPr marL="27527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8pPr>
                      <a:lvl9pPr marL="32099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9pPr>
                    </a:lstStyle>
                    <a:p>
                      <a:pPr marL="192088" marR="0" lvl="0" indent="-192088" algn="l" defTabSz="914400" rtl="0" eaLnBrk="0" fontAlgn="ctr" latinLnBrk="0" hangingPunct="0">
                        <a:lnSpc>
                          <a:spcPct val="100000"/>
                        </a:lnSpc>
                        <a:spcBef>
                          <a:spcPct val="0"/>
                        </a:spcBef>
                        <a:spcAft>
                          <a:spcPct val="0"/>
                        </a:spcAft>
                        <a:buClrTx/>
                        <a:buSzTx/>
                        <a:buFontTx/>
                        <a:buNone/>
                        <a:tabLst/>
                      </a:pPr>
                      <a:r>
                        <a:rPr kumimoji="1" lang="en-US" altLang="zh-TW" sz="1200" b="0" i="0" u="none" strike="noStrike" cap="none" normalizeH="0" baseline="0">
                          <a:ln>
                            <a:noFill/>
                          </a:ln>
                          <a:solidFill>
                            <a:schemeClr val="tx1"/>
                          </a:solidFill>
                          <a:effectLst/>
                          <a:latin typeface="微軟正黑體 (本文)"/>
                          <a:ea typeface="+mn-ea"/>
                          <a:cs typeface="Arial" panose="020B0604020202020204" pitchFamily="34" charset="0"/>
                        </a:rPr>
                        <a:t>YYYY-MM-DD</a:t>
                      </a:r>
                      <a:endParaRPr kumimoji="1" lang="en-US" altLang="zh-TW" sz="1200" b="1" i="0" u="none" strike="noStrike" cap="none" normalizeH="0" baseline="0">
                        <a:ln>
                          <a:noFill/>
                        </a:ln>
                        <a:solidFill>
                          <a:schemeClr val="tx1"/>
                        </a:solidFill>
                        <a:effectLst/>
                        <a:latin typeface="微軟正黑體 (本文)"/>
                        <a:ea typeface="+mn-ea"/>
                      </a:endParaRPr>
                    </a:p>
                  </a:txBody>
                  <a:tcPr marL="109728" marR="109728" marT="54864" marB="5486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algn="l" rtl="0" fontAlgn="ctr"/>
                      <a:r>
                        <a:rPr lang="en-US" sz="1200" b="0" i="0" u="none" strike="noStrike">
                          <a:solidFill>
                            <a:srgbClr val="000000"/>
                          </a:solidFill>
                          <a:effectLst/>
                          <a:latin typeface="微軟正黑體 (本文)"/>
                          <a:ea typeface="+mn-ea"/>
                        </a:rPr>
                        <a:t>sqlext.MNENDDT({{END.DT.CHAR}})</a:t>
                      </a:r>
                    </a:p>
                  </a:txBody>
                  <a:tcPr marL="114300"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274320">
                <a:tc>
                  <a:txBody>
                    <a:bodyPr/>
                    <a:lstStyle>
                      <a:lvl1pPr marL="192088" indent="-192088" eaLnBrk="0" hangingPunct="0">
                        <a:spcBef>
                          <a:spcPct val="40000"/>
                        </a:spcBef>
                        <a:buClr>
                          <a:schemeClr val="accent1"/>
                        </a:buClr>
                        <a:buFont typeface="Wingdings" panose="05000000000000000000" pitchFamily="2" charset="2"/>
                        <a:defRPr kumimoji="1" sz="1600" b="1">
                          <a:solidFill>
                            <a:schemeClr val="tx1"/>
                          </a:solidFill>
                          <a:latin typeface="Arial" panose="020B0604020202020204" pitchFamily="34" charset="0"/>
                          <a:ea typeface="新細明體" panose="02020500000000000000" pitchFamily="18" charset="-120"/>
                        </a:defRPr>
                      </a:lvl1pPr>
                      <a:lvl2pPr marL="463550" indent="-185738" eaLnBrk="0" hangingPunct="0">
                        <a:spcBef>
                          <a:spcPct val="40000"/>
                        </a:spcBef>
                        <a:buClr>
                          <a:schemeClr val="accent1"/>
                        </a:buClr>
                        <a:buFont typeface="Arial" panose="020B0604020202020204" pitchFamily="34" charset="0"/>
                        <a:defRPr kumimoji="1" sz="1600">
                          <a:solidFill>
                            <a:schemeClr val="tx1"/>
                          </a:solidFill>
                          <a:latin typeface="Arial" panose="020B0604020202020204" pitchFamily="34" charset="0"/>
                          <a:ea typeface="新細明體" panose="02020500000000000000" pitchFamily="18" charset="-120"/>
                        </a:defRPr>
                      </a:lvl2pPr>
                      <a:lvl3pPr marL="768350" indent="-193675" eaLnBrk="0" hangingPunct="0">
                        <a:spcBef>
                          <a:spcPct val="40000"/>
                        </a:spcBef>
                        <a:buClr>
                          <a:schemeClr val="accent1"/>
                        </a:buClr>
                        <a:defRPr kumimoji="1" sz="1400">
                          <a:solidFill>
                            <a:schemeClr val="tx1"/>
                          </a:solidFill>
                          <a:latin typeface="Arial" panose="020B0604020202020204" pitchFamily="34" charset="0"/>
                          <a:ea typeface="新細明體" panose="02020500000000000000" pitchFamily="18" charset="-120"/>
                        </a:defRPr>
                      </a:lvl3pPr>
                      <a:lvl4pPr marL="1052513" indent="-180975" eaLnBrk="0" hangingPunct="0">
                        <a:spcBef>
                          <a:spcPct val="40000"/>
                        </a:spcBef>
                        <a:buClr>
                          <a:schemeClr val="accent1"/>
                        </a:buClr>
                        <a:buFont typeface="Arial" panose="020B0604020202020204" pitchFamily="34" charset="0"/>
                        <a:defRPr kumimoji="1" sz="1200">
                          <a:solidFill>
                            <a:schemeClr val="tx1"/>
                          </a:solidFill>
                          <a:latin typeface="Arial" panose="020B0604020202020204" pitchFamily="34" charset="0"/>
                          <a:ea typeface="新細明體" panose="02020500000000000000" pitchFamily="18" charset="-120"/>
                        </a:defRPr>
                      </a:lvl4pPr>
                      <a:lvl5pPr marL="1381125" indent="-146050" eaLnBrk="0" hangingPunct="0">
                        <a:spcBef>
                          <a:spcPct val="40000"/>
                        </a:spcBef>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5pPr>
                      <a:lvl6pPr marL="18383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6pPr>
                      <a:lvl7pPr marL="22955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7pPr>
                      <a:lvl8pPr marL="27527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8pPr>
                      <a:lvl9pPr marL="32099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9pPr>
                    </a:lstStyle>
                    <a:p>
                      <a:pPr marL="192088" marR="0" lvl="0" indent="-192088" algn="l" defTabSz="914400" rtl="0" eaLnBrk="0" fontAlgn="ctr" latinLnBrk="0" hangingPunct="0">
                        <a:lnSpc>
                          <a:spcPct val="100000"/>
                        </a:lnSpc>
                        <a:spcBef>
                          <a:spcPct val="0"/>
                        </a:spcBef>
                        <a:spcAft>
                          <a:spcPct val="0"/>
                        </a:spcAft>
                        <a:buClrTx/>
                        <a:buSzTx/>
                        <a:buFontTx/>
                        <a:buNone/>
                        <a:tabLst/>
                      </a:pPr>
                      <a:r>
                        <a:rPr kumimoji="1" lang="en-US" altLang="zh-TW" sz="1200" b="0" i="0" u="none" strike="noStrike" cap="none" normalizeH="0" baseline="0">
                          <a:ln>
                            <a:noFill/>
                          </a:ln>
                          <a:solidFill>
                            <a:schemeClr val="tx1"/>
                          </a:solidFill>
                          <a:effectLst/>
                          <a:latin typeface="微軟正黑體 (本文)"/>
                          <a:ea typeface="+mn-ea"/>
                          <a:cs typeface="Arial" panose="020B0604020202020204" pitchFamily="34" charset="0"/>
                        </a:rPr>
                        <a:t>{{MN.END.DT.CHAR}} </a:t>
                      </a:r>
                      <a:endParaRPr kumimoji="1" lang="en-US" altLang="zh-TW" sz="1200" b="1" i="0" u="none" strike="noStrike" cap="none" normalizeH="0" baseline="0">
                        <a:ln>
                          <a:noFill/>
                        </a:ln>
                        <a:solidFill>
                          <a:schemeClr val="tx1"/>
                        </a:solidFill>
                        <a:effectLst/>
                        <a:latin typeface="微軟正黑體 (本文)"/>
                        <a:ea typeface="+mn-ea"/>
                      </a:endParaRPr>
                    </a:p>
                  </a:txBody>
                  <a:tcPr marL="109728" marR="109728" marT="54864" marB="5486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192088" indent="-192088" eaLnBrk="0" hangingPunct="0">
                        <a:spcBef>
                          <a:spcPct val="40000"/>
                        </a:spcBef>
                        <a:buClr>
                          <a:schemeClr val="accent1"/>
                        </a:buClr>
                        <a:buFont typeface="Wingdings" panose="05000000000000000000" pitchFamily="2" charset="2"/>
                        <a:defRPr kumimoji="1" sz="1600" b="1">
                          <a:solidFill>
                            <a:schemeClr val="tx1"/>
                          </a:solidFill>
                          <a:latin typeface="Arial" panose="020B0604020202020204" pitchFamily="34" charset="0"/>
                          <a:ea typeface="新細明體" panose="02020500000000000000" pitchFamily="18" charset="-120"/>
                        </a:defRPr>
                      </a:lvl1pPr>
                      <a:lvl2pPr marL="463550" indent="-185738" eaLnBrk="0" hangingPunct="0">
                        <a:spcBef>
                          <a:spcPct val="40000"/>
                        </a:spcBef>
                        <a:buClr>
                          <a:schemeClr val="accent1"/>
                        </a:buClr>
                        <a:buFont typeface="Arial" panose="020B0604020202020204" pitchFamily="34" charset="0"/>
                        <a:defRPr kumimoji="1" sz="1600">
                          <a:solidFill>
                            <a:schemeClr val="tx1"/>
                          </a:solidFill>
                          <a:latin typeface="Arial" panose="020B0604020202020204" pitchFamily="34" charset="0"/>
                          <a:ea typeface="新細明體" panose="02020500000000000000" pitchFamily="18" charset="-120"/>
                        </a:defRPr>
                      </a:lvl2pPr>
                      <a:lvl3pPr marL="768350" indent="-193675" eaLnBrk="0" hangingPunct="0">
                        <a:spcBef>
                          <a:spcPct val="40000"/>
                        </a:spcBef>
                        <a:buClr>
                          <a:schemeClr val="accent1"/>
                        </a:buClr>
                        <a:defRPr kumimoji="1" sz="1400">
                          <a:solidFill>
                            <a:schemeClr val="tx1"/>
                          </a:solidFill>
                          <a:latin typeface="Arial" panose="020B0604020202020204" pitchFamily="34" charset="0"/>
                          <a:ea typeface="新細明體" panose="02020500000000000000" pitchFamily="18" charset="-120"/>
                        </a:defRPr>
                      </a:lvl3pPr>
                      <a:lvl4pPr marL="1052513" indent="-180975" eaLnBrk="0" hangingPunct="0">
                        <a:spcBef>
                          <a:spcPct val="40000"/>
                        </a:spcBef>
                        <a:buClr>
                          <a:schemeClr val="accent1"/>
                        </a:buClr>
                        <a:buFont typeface="Arial" panose="020B0604020202020204" pitchFamily="34" charset="0"/>
                        <a:defRPr kumimoji="1" sz="1200">
                          <a:solidFill>
                            <a:schemeClr val="tx1"/>
                          </a:solidFill>
                          <a:latin typeface="Arial" panose="020B0604020202020204" pitchFamily="34" charset="0"/>
                          <a:ea typeface="新細明體" panose="02020500000000000000" pitchFamily="18" charset="-120"/>
                        </a:defRPr>
                      </a:lvl4pPr>
                      <a:lvl5pPr marL="1381125" indent="-146050" eaLnBrk="0" hangingPunct="0">
                        <a:spcBef>
                          <a:spcPct val="40000"/>
                        </a:spcBef>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5pPr>
                      <a:lvl6pPr marL="18383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6pPr>
                      <a:lvl7pPr marL="22955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7pPr>
                      <a:lvl8pPr marL="27527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8pPr>
                      <a:lvl9pPr marL="32099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9pPr>
                    </a:lstStyle>
                    <a:p>
                      <a:pPr marL="192088" marR="0" lvl="0" indent="-192088" algn="l" defTabSz="914400" rtl="0" eaLnBrk="0" fontAlgn="ctr" latinLnBrk="0" hangingPunct="0">
                        <a:lnSpc>
                          <a:spcPct val="100000"/>
                        </a:lnSpc>
                        <a:spcBef>
                          <a:spcPct val="0"/>
                        </a:spcBef>
                        <a:spcAft>
                          <a:spcPct val="0"/>
                        </a:spcAft>
                        <a:buClrTx/>
                        <a:buSzTx/>
                        <a:buFontTx/>
                        <a:buNone/>
                        <a:tabLst/>
                      </a:pPr>
                      <a:r>
                        <a:rPr kumimoji="1" lang="zh-TW" altLang="en-US" sz="1200" b="0" i="0" u="none" strike="noStrike" cap="none" normalizeH="0" baseline="0">
                          <a:ln>
                            <a:noFill/>
                          </a:ln>
                          <a:solidFill>
                            <a:schemeClr val="tx1"/>
                          </a:solidFill>
                          <a:effectLst/>
                          <a:latin typeface="微軟正黑體 (本文)"/>
                          <a:ea typeface="+mn-ea"/>
                        </a:rPr>
                        <a:t>資料當月月底日</a:t>
                      </a:r>
                      <a:r>
                        <a:rPr kumimoji="1" lang="en-US" altLang="zh-TW" sz="1200" b="0" i="0" u="none" strike="noStrike" cap="none" normalizeH="0" baseline="0">
                          <a:ln>
                            <a:noFill/>
                          </a:ln>
                          <a:solidFill>
                            <a:schemeClr val="tx1"/>
                          </a:solidFill>
                          <a:effectLst/>
                          <a:latin typeface="微軟正黑體 (本文)"/>
                          <a:ea typeface="+mn-ea"/>
                          <a:cs typeface="Arial" panose="020B0604020202020204" pitchFamily="34" charset="0"/>
                        </a:rPr>
                        <a:t>(CHAR)</a:t>
                      </a:r>
                      <a:endParaRPr kumimoji="1" lang="en-US" altLang="zh-TW" sz="1200" b="1" i="0" u="none" strike="noStrike" cap="none" normalizeH="0" baseline="0">
                        <a:ln>
                          <a:noFill/>
                        </a:ln>
                        <a:solidFill>
                          <a:schemeClr val="tx1"/>
                        </a:solidFill>
                        <a:effectLst/>
                        <a:latin typeface="微軟正黑體 (本文)"/>
                        <a:ea typeface="+mn-ea"/>
                      </a:endParaRPr>
                    </a:p>
                  </a:txBody>
                  <a:tcPr marL="109728" marR="109728" marT="54864" marB="5486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192088" indent="-192088" eaLnBrk="0" hangingPunct="0">
                        <a:spcBef>
                          <a:spcPct val="40000"/>
                        </a:spcBef>
                        <a:buClr>
                          <a:schemeClr val="accent1"/>
                        </a:buClr>
                        <a:buFont typeface="Wingdings" panose="05000000000000000000" pitchFamily="2" charset="2"/>
                        <a:defRPr kumimoji="1" sz="1600" b="1">
                          <a:solidFill>
                            <a:schemeClr val="tx1"/>
                          </a:solidFill>
                          <a:latin typeface="Arial" panose="020B0604020202020204" pitchFamily="34" charset="0"/>
                          <a:ea typeface="新細明體" panose="02020500000000000000" pitchFamily="18" charset="-120"/>
                        </a:defRPr>
                      </a:lvl1pPr>
                      <a:lvl2pPr marL="463550" indent="-185738" eaLnBrk="0" hangingPunct="0">
                        <a:spcBef>
                          <a:spcPct val="40000"/>
                        </a:spcBef>
                        <a:buClr>
                          <a:schemeClr val="accent1"/>
                        </a:buClr>
                        <a:buFont typeface="Arial" panose="020B0604020202020204" pitchFamily="34" charset="0"/>
                        <a:defRPr kumimoji="1" sz="1600">
                          <a:solidFill>
                            <a:schemeClr val="tx1"/>
                          </a:solidFill>
                          <a:latin typeface="Arial" panose="020B0604020202020204" pitchFamily="34" charset="0"/>
                          <a:ea typeface="新細明體" panose="02020500000000000000" pitchFamily="18" charset="-120"/>
                        </a:defRPr>
                      </a:lvl2pPr>
                      <a:lvl3pPr marL="768350" indent="-193675" eaLnBrk="0" hangingPunct="0">
                        <a:spcBef>
                          <a:spcPct val="40000"/>
                        </a:spcBef>
                        <a:buClr>
                          <a:schemeClr val="accent1"/>
                        </a:buClr>
                        <a:defRPr kumimoji="1" sz="1400">
                          <a:solidFill>
                            <a:schemeClr val="tx1"/>
                          </a:solidFill>
                          <a:latin typeface="Arial" panose="020B0604020202020204" pitchFamily="34" charset="0"/>
                          <a:ea typeface="新細明體" panose="02020500000000000000" pitchFamily="18" charset="-120"/>
                        </a:defRPr>
                      </a:lvl3pPr>
                      <a:lvl4pPr marL="1052513" indent="-180975" eaLnBrk="0" hangingPunct="0">
                        <a:spcBef>
                          <a:spcPct val="40000"/>
                        </a:spcBef>
                        <a:buClr>
                          <a:schemeClr val="accent1"/>
                        </a:buClr>
                        <a:buFont typeface="Arial" panose="020B0604020202020204" pitchFamily="34" charset="0"/>
                        <a:defRPr kumimoji="1" sz="1200">
                          <a:solidFill>
                            <a:schemeClr val="tx1"/>
                          </a:solidFill>
                          <a:latin typeface="Arial" panose="020B0604020202020204" pitchFamily="34" charset="0"/>
                          <a:ea typeface="新細明體" panose="02020500000000000000" pitchFamily="18" charset="-120"/>
                        </a:defRPr>
                      </a:lvl4pPr>
                      <a:lvl5pPr marL="1381125" indent="-146050" eaLnBrk="0" hangingPunct="0">
                        <a:spcBef>
                          <a:spcPct val="40000"/>
                        </a:spcBef>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5pPr>
                      <a:lvl6pPr marL="18383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6pPr>
                      <a:lvl7pPr marL="22955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7pPr>
                      <a:lvl8pPr marL="27527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8pPr>
                      <a:lvl9pPr marL="32099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9pPr>
                    </a:lstStyle>
                    <a:p>
                      <a:pPr marL="192088" marR="0" lvl="0" indent="-192088" algn="l" defTabSz="914400" rtl="0" eaLnBrk="0" fontAlgn="ctr" latinLnBrk="0" hangingPunct="0">
                        <a:lnSpc>
                          <a:spcPct val="100000"/>
                        </a:lnSpc>
                        <a:spcBef>
                          <a:spcPct val="0"/>
                        </a:spcBef>
                        <a:spcAft>
                          <a:spcPct val="0"/>
                        </a:spcAft>
                        <a:buClrTx/>
                        <a:buSzTx/>
                        <a:buFontTx/>
                        <a:buNone/>
                        <a:tabLst/>
                      </a:pPr>
                      <a:r>
                        <a:rPr kumimoji="1" lang="en-US" altLang="zh-TW" sz="1200" b="0" i="0" u="none" strike="noStrike" cap="none" normalizeH="0" baseline="0">
                          <a:ln>
                            <a:noFill/>
                          </a:ln>
                          <a:solidFill>
                            <a:schemeClr val="tx1"/>
                          </a:solidFill>
                          <a:effectLst/>
                          <a:latin typeface="微軟正黑體 (本文)"/>
                          <a:ea typeface="+mn-ea"/>
                          <a:cs typeface="Arial" panose="020B0604020202020204" pitchFamily="34" charset="0"/>
                        </a:rPr>
                        <a:t>YYYYMMDD</a:t>
                      </a:r>
                      <a:endParaRPr kumimoji="1" lang="en-US" altLang="zh-TW" sz="1200" b="1" i="0" u="none" strike="noStrike" cap="none" normalizeH="0" baseline="0">
                        <a:ln>
                          <a:noFill/>
                        </a:ln>
                        <a:solidFill>
                          <a:schemeClr val="tx1"/>
                        </a:solidFill>
                        <a:effectLst/>
                        <a:latin typeface="微軟正黑體 (本文)"/>
                        <a:ea typeface="+mn-ea"/>
                      </a:endParaRPr>
                    </a:p>
                  </a:txBody>
                  <a:tcPr marL="109728" marR="109728" marT="54864" marB="5486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algn="l" rtl="0" fontAlgn="ctr"/>
                      <a:r>
                        <a:rPr lang="en-US" sz="1200" b="0" i="0" u="none" strike="noStrike">
                          <a:solidFill>
                            <a:srgbClr val="000000"/>
                          </a:solidFill>
                          <a:effectLst/>
                          <a:latin typeface="微軟正黑體 (本文)"/>
                          <a:ea typeface="+mn-ea"/>
                        </a:rPr>
                        <a:t>sqlext.MNENDDTCHAR({{END.DT.CHAR}})</a:t>
                      </a:r>
                    </a:p>
                  </a:txBody>
                  <a:tcPr marL="114300"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274320">
                <a:tc>
                  <a:txBody>
                    <a:bodyPr/>
                    <a:lstStyle>
                      <a:lvl1pPr marL="192088" indent="-192088" eaLnBrk="0" hangingPunct="0">
                        <a:spcBef>
                          <a:spcPct val="40000"/>
                        </a:spcBef>
                        <a:buClr>
                          <a:schemeClr val="accent1"/>
                        </a:buClr>
                        <a:buFont typeface="Wingdings" panose="05000000000000000000" pitchFamily="2" charset="2"/>
                        <a:defRPr kumimoji="1" sz="1600" b="1">
                          <a:solidFill>
                            <a:schemeClr val="tx1"/>
                          </a:solidFill>
                          <a:latin typeface="Arial" panose="020B0604020202020204" pitchFamily="34" charset="0"/>
                          <a:ea typeface="新細明體" panose="02020500000000000000" pitchFamily="18" charset="-120"/>
                        </a:defRPr>
                      </a:lvl1pPr>
                      <a:lvl2pPr marL="463550" indent="-185738" eaLnBrk="0" hangingPunct="0">
                        <a:spcBef>
                          <a:spcPct val="40000"/>
                        </a:spcBef>
                        <a:buClr>
                          <a:schemeClr val="accent1"/>
                        </a:buClr>
                        <a:buFont typeface="Arial" panose="020B0604020202020204" pitchFamily="34" charset="0"/>
                        <a:defRPr kumimoji="1" sz="1600">
                          <a:solidFill>
                            <a:schemeClr val="tx1"/>
                          </a:solidFill>
                          <a:latin typeface="Arial" panose="020B0604020202020204" pitchFamily="34" charset="0"/>
                          <a:ea typeface="新細明體" panose="02020500000000000000" pitchFamily="18" charset="-120"/>
                        </a:defRPr>
                      </a:lvl2pPr>
                      <a:lvl3pPr marL="768350" indent="-193675" eaLnBrk="0" hangingPunct="0">
                        <a:spcBef>
                          <a:spcPct val="40000"/>
                        </a:spcBef>
                        <a:buClr>
                          <a:schemeClr val="accent1"/>
                        </a:buClr>
                        <a:defRPr kumimoji="1" sz="1400">
                          <a:solidFill>
                            <a:schemeClr val="tx1"/>
                          </a:solidFill>
                          <a:latin typeface="Arial" panose="020B0604020202020204" pitchFamily="34" charset="0"/>
                          <a:ea typeface="新細明體" panose="02020500000000000000" pitchFamily="18" charset="-120"/>
                        </a:defRPr>
                      </a:lvl3pPr>
                      <a:lvl4pPr marL="1052513" indent="-180975" eaLnBrk="0" hangingPunct="0">
                        <a:spcBef>
                          <a:spcPct val="40000"/>
                        </a:spcBef>
                        <a:buClr>
                          <a:schemeClr val="accent1"/>
                        </a:buClr>
                        <a:buFont typeface="Arial" panose="020B0604020202020204" pitchFamily="34" charset="0"/>
                        <a:defRPr kumimoji="1" sz="1200">
                          <a:solidFill>
                            <a:schemeClr val="tx1"/>
                          </a:solidFill>
                          <a:latin typeface="Arial" panose="020B0604020202020204" pitchFamily="34" charset="0"/>
                          <a:ea typeface="新細明體" panose="02020500000000000000" pitchFamily="18" charset="-120"/>
                        </a:defRPr>
                      </a:lvl4pPr>
                      <a:lvl5pPr marL="1381125" indent="-146050" eaLnBrk="0" hangingPunct="0">
                        <a:spcBef>
                          <a:spcPct val="40000"/>
                        </a:spcBef>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5pPr>
                      <a:lvl6pPr marL="18383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6pPr>
                      <a:lvl7pPr marL="22955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7pPr>
                      <a:lvl8pPr marL="27527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8pPr>
                      <a:lvl9pPr marL="32099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9pPr>
                    </a:lstStyle>
                    <a:p>
                      <a:pPr marL="192088" marR="0" lvl="0" indent="-192088" algn="l" defTabSz="914400" rtl="0" eaLnBrk="0" fontAlgn="ctr" latinLnBrk="0" hangingPunct="0">
                        <a:lnSpc>
                          <a:spcPct val="100000"/>
                        </a:lnSpc>
                        <a:spcBef>
                          <a:spcPct val="0"/>
                        </a:spcBef>
                        <a:spcAft>
                          <a:spcPct val="0"/>
                        </a:spcAft>
                        <a:buClrTx/>
                        <a:buSzTx/>
                        <a:buFontTx/>
                        <a:buNone/>
                        <a:tabLst/>
                      </a:pPr>
                      <a:r>
                        <a:rPr kumimoji="1" lang="en-US" altLang="zh-TW" sz="1200" b="0" i="0" u="none" strike="noStrike" cap="none" normalizeH="0" baseline="0">
                          <a:ln>
                            <a:noFill/>
                          </a:ln>
                          <a:solidFill>
                            <a:schemeClr val="tx1"/>
                          </a:solidFill>
                          <a:effectLst/>
                          <a:latin typeface="微軟正黑體 (本文)"/>
                          <a:ea typeface="+mn-ea"/>
                          <a:cs typeface="Arial" panose="020B0604020202020204" pitchFamily="34" charset="0"/>
                        </a:rPr>
                        <a:t>{{LST.BZ.DT}} </a:t>
                      </a:r>
                      <a:endParaRPr kumimoji="1" lang="en-US" altLang="zh-TW" sz="1200" b="1" i="0" u="none" strike="noStrike" cap="none" normalizeH="0" baseline="0">
                        <a:ln>
                          <a:noFill/>
                        </a:ln>
                        <a:solidFill>
                          <a:schemeClr val="tx1"/>
                        </a:solidFill>
                        <a:effectLst/>
                        <a:latin typeface="微軟正黑體 (本文)"/>
                        <a:ea typeface="+mn-ea"/>
                      </a:endParaRPr>
                    </a:p>
                  </a:txBody>
                  <a:tcPr marL="109728" marR="109728" marT="54864" marB="5486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192088" indent="-192088" eaLnBrk="0" hangingPunct="0">
                        <a:spcBef>
                          <a:spcPct val="40000"/>
                        </a:spcBef>
                        <a:buClr>
                          <a:schemeClr val="accent1"/>
                        </a:buClr>
                        <a:buFont typeface="Wingdings" panose="05000000000000000000" pitchFamily="2" charset="2"/>
                        <a:defRPr kumimoji="1" sz="1600" b="1">
                          <a:solidFill>
                            <a:schemeClr val="tx1"/>
                          </a:solidFill>
                          <a:latin typeface="Arial" panose="020B0604020202020204" pitchFamily="34" charset="0"/>
                          <a:ea typeface="新細明體" panose="02020500000000000000" pitchFamily="18" charset="-120"/>
                        </a:defRPr>
                      </a:lvl1pPr>
                      <a:lvl2pPr marL="463550" indent="-185738" eaLnBrk="0" hangingPunct="0">
                        <a:spcBef>
                          <a:spcPct val="40000"/>
                        </a:spcBef>
                        <a:buClr>
                          <a:schemeClr val="accent1"/>
                        </a:buClr>
                        <a:buFont typeface="Arial" panose="020B0604020202020204" pitchFamily="34" charset="0"/>
                        <a:defRPr kumimoji="1" sz="1600">
                          <a:solidFill>
                            <a:schemeClr val="tx1"/>
                          </a:solidFill>
                          <a:latin typeface="Arial" panose="020B0604020202020204" pitchFamily="34" charset="0"/>
                          <a:ea typeface="新細明體" panose="02020500000000000000" pitchFamily="18" charset="-120"/>
                        </a:defRPr>
                      </a:lvl2pPr>
                      <a:lvl3pPr marL="768350" indent="-193675" eaLnBrk="0" hangingPunct="0">
                        <a:spcBef>
                          <a:spcPct val="40000"/>
                        </a:spcBef>
                        <a:buClr>
                          <a:schemeClr val="accent1"/>
                        </a:buClr>
                        <a:defRPr kumimoji="1" sz="1400">
                          <a:solidFill>
                            <a:schemeClr val="tx1"/>
                          </a:solidFill>
                          <a:latin typeface="Arial" panose="020B0604020202020204" pitchFamily="34" charset="0"/>
                          <a:ea typeface="新細明體" panose="02020500000000000000" pitchFamily="18" charset="-120"/>
                        </a:defRPr>
                      </a:lvl3pPr>
                      <a:lvl4pPr marL="1052513" indent="-180975" eaLnBrk="0" hangingPunct="0">
                        <a:spcBef>
                          <a:spcPct val="40000"/>
                        </a:spcBef>
                        <a:buClr>
                          <a:schemeClr val="accent1"/>
                        </a:buClr>
                        <a:buFont typeface="Arial" panose="020B0604020202020204" pitchFamily="34" charset="0"/>
                        <a:defRPr kumimoji="1" sz="1200">
                          <a:solidFill>
                            <a:schemeClr val="tx1"/>
                          </a:solidFill>
                          <a:latin typeface="Arial" panose="020B0604020202020204" pitchFamily="34" charset="0"/>
                          <a:ea typeface="新細明體" panose="02020500000000000000" pitchFamily="18" charset="-120"/>
                        </a:defRPr>
                      </a:lvl4pPr>
                      <a:lvl5pPr marL="1381125" indent="-146050" eaLnBrk="0" hangingPunct="0">
                        <a:spcBef>
                          <a:spcPct val="40000"/>
                        </a:spcBef>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5pPr>
                      <a:lvl6pPr marL="18383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6pPr>
                      <a:lvl7pPr marL="22955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7pPr>
                      <a:lvl8pPr marL="27527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8pPr>
                      <a:lvl9pPr marL="32099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9pPr>
                    </a:lstStyle>
                    <a:p>
                      <a:pPr marL="192088" marR="0" lvl="0" indent="-192088" algn="l" defTabSz="914400" rtl="0" eaLnBrk="0" fontAlgn="ctr" latinLnBrk="0" hangingPunct="0">
                        <a:lnSpc>
                          <a:spcPct val="100000"/>
                        </a:lnSpc>
                        <a:spcBef>
                          <a:spcPct val="0"/>
                        </a:spcBef>
                        <a:spcAft>
                          <a:spcPct val="0"/>
                        </a:spcAft>
                        <a:buClrTx/>
                        <a:buSzTx/>
                        <a:buFontTx/>
                        <a:buNone/>
                        <a:tabLst/>
                      </a:pPr>
                      <a:r>
                        <a:rPr kumimoji="1" lang="zh-TW" altLang="en-US" sz="1200" b="0" i="0" u="none" strike="noStrike" cap="none" normalizeH="0" baseline="0" dirty="0">
                          <a:ln>
                            <a:noFill/>
                          </a:ln>
                          <a:solidFill>
                            <a:schemeClr val="tx1"/>
                          </a:solidFill>
                          <a:effectLst/>
                          <a:latin typeface="微軟正黑體 (本文)"/>
                          <a:ea typeface="+mn-ea"/>
                        </a:rPr>
                        <a:t>資料日上一</a:t>
                      </a:r>
                      <a:r>
                        <a:rPr kumimoji="1" lang="zh-TW" altLang="en-US" sz="1200" b="0" i="0" u="none" strike="noStrike" cap="none" normalizeH="0" baseline="0">
                          <a:ln>
                            <a:noFill/>
                          </a:ln>
                          <a:solidFill>
                            <a:schemeClr val="tx1"/>
                          </a:solidFill>
                          <a:effectLst/>
                          <a:latin typeface="微軟正黑體 (本文)"/>
                          <a:ea typeface="+mn-ea"/>
                        </a:rPr>
                        <a:t>營業日</a:t>
                      </a:r>
                      <a:r>
                        <a:rPr kumimoji="1" lang="en-US" altLang="zh-TW" sz="1200" b="0" i="0" u="none" strike="noStrike" cap="none" normalizeH="0" baseline="0">
                          <a:ln>
                            <a:noFill/>
                          </a:ln>
                          <a:solidFill>
                            <a:schemeClr val="tx1"/>
                          </a:solidFill>
                          <a:effectLst/>
                          <a:latin typeface="微軟正黑體 (本文)"/>
                          <a:ea typeface="+mn-ea"/>
                          <a:cs typeface="Arial" panose="020B0604020202020204" pitchFamily="34" charset="0"/>
                        </a:rPr>
                        <a:t>(DATE)</a:t>
                      </a:r>
                      <a:endParaRPr kumimoji="1" lang="en-US" altLang="zh-TW" sz="1200" b="1" i="0" u="none" strike="noStrike" cap="none" normalizeH="0" baseline="0" dirty="0">
                        <a:ln>
                          <a:noFill/>
                        </a:ln>
                        <a:solidFill>
                          <a:schemeClr val="tx1"/>
                        </a:solidFill>
                        <a:effectLst/>
                        <a:latin typeface="微軟正黑體 (本文)"/>
                        <a:ea typeface="+mn-ea"/>
                      </a:endParaRPr>
                    </a:p>
                  </a:txBody>
                  <a:tcPr marL="109728" marR="109728" marT="54864" marB="5486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192088" indent="-192088" eaLnBrk="0" hangingPunct="0">
                        <a:spcBef>
                          <a:spcPct val="40000"/>
                        </a:spcBef>
                        <a:buClr>
                          <a:schemeClr val="accent1"/>
                        </a:buClr>
                        <a:buFont typeface="Wingdings" panose="05000000000000000000" pitchFamily="2" charset="2"/>
                        <a:defRPr kumimoji="1" sz="1600" b="1">
                          <a:solidFill>
                            <a:schemeClr val="tx1"/>
                          </a:solidFill>
                          <a:latin typeface="Arial" panose="020B0604020202020204" pitchFamily="34" charset="0"/>
                          <a:ea typeface="新細明體" panose="02020500000000000000" pitchFamily="18" charset="-120"/>
                        </a:defRPr>
                      </a:lvl1pPr>
                      <a:lvl2pPr marL="463550" indent="-185738" eaLnBrk="0" hangingPunct="0">
                        <a:spcBef>
                          <a:spcPct val="40000"/>
                        </a:spcBef>
                        <a:buClr>
                          <a:schemeClr val="accent1"/>
                        </a:buClr>
                        <a:buFont typeface="Arial" panose="020B0604020202020204" pitchFamily="34" charset="0"/>
                        <a:defRPr kumimoji="1" sz="1600">
                          <a:solidFill>
                            <a:schemeClr val="tx1"/>
                          </a:solidFill>
                          <a:latin typeface="Arial" panose="020B0604020202020204" pitchFamily="34" charset="0"/>
                          <a:ea typeface="新細明體" panose="02020500000000000000" pitchFamily="18" charset="-120"/>
                        </a:defRPr>
                      </a:lvl2pPr>
                      <a:lvl3pPr marL="768350" indent="-193675" eaLnBrk="0" hangingPunct="0">
                        <a:spcBef>
                          <a:spcPct val="40000"/>
                        </a:spcBef>
                        <a:buClr>
                          <a:schemeClr val="accent1"/>
                        </a:buClr>
                        <a:defRPr kumimoji="1" sz="1400">
                          <a:solidFill>
                            <a:schemeClr val="tx1"/>
                          </a:solidFill>
                          <a:latin typeface="Arial" panose="020B0604020202020204" pitchFamily="34" charset="0"/>
                          <a:ea typeface="新細明體" panose="02020500000000000000" pitchFamily="18" charset="-120"/>
                        </a:defRPr>
                      </a:lvl3pPr>
                      <a:lvl4pPr marL="1052513" indent="-180975" eaLnBrk="0" hangingPunct="0">
                        <a:spcBef>
                          <a:spcPct val="40000"/>
                        </a:spcBef>
                        <a:buClr>
                          <a:schemeClr val="accent1"/>
                        </a:buClr>
                        <a:buFont typeface="Arial" panose="020B0604020202020204" pitchFamily="34" charset="0"/>
                        <a:defRPr kumimoji="1" sz="1200">
                          <a:solidFill>
                            <a:schemeClr val="tx1"/>
                          </a:solidFill>
                          <a:latin typeface="Arial" panose="020B0604020202020204" pitchFamily="34" charset="0"/>
                          <a:ea typeface="新細明體" panose="02020500000000000000" pitchFamily="18" charset="-120"/>
                        </a:defRPr>
                      </a:lvl4pPr>
                      <a:lvl5pPr marL="1381125" indent="-146050" eaLnBrk="0" hangingPunct="0">
                        <a:spcBef>
                          <a:spcPct val="40000"/>
                        </a:spcBef>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5pPr>
                      <a:lvl6pPr marL="18383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6pPr>
                      <a:lvl7pPr marL="22955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7pPr>
                      <a:lvl8pPr marL="27527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8pPr>
                      <a:lvl9pPr marL="32099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9pPr>
                    </a:lstStyle>
                    <a:p>
                      <a:pPr marL="192088" marR="0" lvl="0" indent="-192088" algn="l" defTabSz="914400" rtl="0" eaLnBrk="0" fontAlgn="ctr" latinLnBrk="0" hangingPunct="0">
                        <a:lnSpc>
                          <a:spcPct val="100000"/>
                        </a:lnSpc>
                        <a:spcBef>
                          <a:spcPct val="0"/>
                        </a:spcBef>
                        <a:spcAft>
                          <a:spcPct val="0"/>
                        </a:spcAft>
                        <a:buClrTx/>
                        <a:buSzTx/>
                        <a:buFontTx/>
                        <a:buNone/>
                        <a:tabLst/>
                      </a:pPr>
                      <a:r>
                        <a:rPr kumimoji="1" lang="en-US" altLang="zh-TW" sz="1200" b="0" i="0" u="none" strike="noStrike" cap="none" normalizeH="0" baseline="0">
                          <a:ln>
                            <a:noFill/>
                          </a:ln>
                          <a:solidFill>
                            <a:schemeClr val="tx1"/>
                          </a:solidFill>
                          <a:effectLst/>
                          <a:latin typeface="微軟正黑體 (本文)"/>
                          <a:ea typeface="+mn-ea"/>
                          <a:cs typeface="Arial" panose="020B0604020202020204" pitchFamily="34" charset="0"/>
                        </a:rPr>
                        <a:t>YYYY-MM-DD</a:t>
                      </a:r>
                      <a:endParaRPr kumimoji="1" lang="en-US" altLang="zh-TW" sz="1200" b="1" i="0" u="none" strike="noStrike" cap="none" normalizeH="0" baseline="0">
                        <a:ln>
                          <a:noFill/>
                        </a:ln>
                        <a:solidFill>
                          <a:schemeClr val="tx1"/>
                        </a:solidFill>
                        <a:effectLst/>
                        <a:latin typeface="微軟正黑體 (本文)"/>
                        <a:ea typeface="+mn-ea"/>
                      </a:endParaRPr>
                    </a:p>
                  </a:txBody>
                  <a:tcPr marL="109728" marR="109728" marT="54864" marB="5486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algn="l" rtl="0" fontAlgn="ctr"/>
                      <a:r>
                        <a:rPr lang="en-US" sz="1200" b="0" i="0" u="none" strike="noStrike">
                          <a:solidFill>
                            <a:srgbClr val="000000"/>
                          </a:solidFill>
                          <a:effectLst/>
                          <a:latin typeface="微軟正黑體 (本文)"/>
                          <a:ea typeface="+mn-ea"/>
                        </a:rPr>
                        <a:t>sqlext.LSTBZDT({{END.DT.CHAR}})</a:t>
                      </a:r>
                    </a:p>
                  </a:txBody>
                  <a:tcPr marL="114300"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274320">
                <a:tc>
                  <a:txBody>
                    <a:bodyPr/>
                    <a:lstStyle>
                      <a:lvl1pPr marL="192088" indent="-192088" eaLnBrk="0" hangingPunct="0">
                        <a:spcBef>
                          <a:spcPct val="40000"/>
                        </a:spcBef>
                        <a:buClr>
                          <a:schemeClr val="accent1"/>
                        </a:buClr>
                        <a:buFont typeface="Wingdings" panose="05000000000000000000" pitchFamily="2" charset="2"/>
                        <a:defRPr kumimoji="1" sz="1600" b="1">
                          <a:solidFill>
                            <a:schemeClr val="tx1"/>
                          </a:solidFill>
                          <a:latin typeface="Arial" panose="020B0604020202020204" pitchFamily="34" charset="0"/>
                          <a:ea typeface="新細明體" panose="02020500000000000000" pitchFamily="18" charset="-120"/>
                        </a:defRPr>
                      </a:lvl1pPr>
                      <a:lvl2pPr marL="463550" indent="-185738" eaLnBrk="0" hangingPunct="0">
                        <a:spcBef>
                          <a:spcPct val="40000"/>
                        </a:spcBef>
                        <a:buClr>
                          <a:schemeClr val="accent1"/>
                        </a:buClr>
                        <a:buFont typeface="Arial" panose="020B0604020202020204" pitchFamily="34" charset="0"/>
                        <a:defRPr kumimoji="1" sz="1600">
                          <a:solidFill>
                            <a:schemeClr val="tx1"/>
                          </a:solidFill>
                          <a:latin typeface="Arial" panose="020B0604020202020204" pitchFamily="34" charset="0"/>
                          <a:ea typeface="新細明體" panose="02020500000000000000" pitchFamily="18" charset="-120"/>
                        </a:defRPr>
                      </a:lvl2pPr>
                      <a:lvl3pPr marL="768350" indent="-193675" eaLnBrk="0" hangingPunct="0">
                        <a:spcBef>
                          <a:spcPct val="40000"/>
                        </a:spcBef>
                        <a:buClr>
                          <a:schemeClr val="accent1"/>
                        </a:buClr>
                        <a:defRPr kumimoji="1" sz="1400">
                          <a:solidFill>
                            <a:schemeClr val="tx1"/>
                          </a:solidFill>
                          <a:latin typeface="Arial" panose="020B0604020202020204" pitchFamily="34" charset="0"/>
                          <a:ea typeface="新細明體" panose="02020500000000000000" pitchFamily="18" charset="-120"/>
                        </a:defRPr>
                      </a:lvl3pPr>
                      <a:lvl4pPr marL="1052513" indent="-180975" eaLnBrk="0" hangingPunct="0">
                        <a:spcBef>
                          <a:spcPct val="40000"/>
                        </a:spcBef>
                        <a:buClr>
                          <a:schemeClr val="accent1"/>
                        </a:buClr>
                        <a:buFont typeface="Arial" panose="020B0604020202020204" pitchFamily="34" charset="0"/>
                        <a:defRPr kumimoji="1" sz="1200">
                          <a:solidFill>
                            <a:schemeClr val="tx1"/>
                          </a:solidFill>
                          <a:latin typeface="Arial" panose="020B0604020202020204" pitchFamily="34" charset="0"/>
                          <a:ea typeface="新細明體" panose="02020500000000000000" pitchFamily="18" charset="-120"/>
                        </a:defRPr>
                      </a:lvl4pPr>
                      <a:lvl5pPr marL="1381125" indent="-146050" eaLnBrk="0" hangingPunct="0">
                        <a:spcBef>
                          <a:spcPct val="40000"/>
                        </a:spcBef>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5pPr>
                      <a:lvl6pPr marL="18383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6pPr>
                      <a:lvl7pPr marL="22955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7pPr>
                      <a:lvl8pPr marL="27527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8pPr>
                      <a:lvl9pPr marL="32099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9pPr>
                    </a:lstStyle>
                    <a:p>
                      <a:pPr marL="192088" marR="0" lvl="0" indent="-192088" algn="l" defTabSz="914400" rtl="0" eaLnBrk="0" fontAlgn="ctr" latinLnBrk="0" hangingPunct="0">
                        <a:lnSpc>
                          <a:spcPct val="100000"/>
                        </a:lnSpc>
                        <a:spcBef>
                          <a:spcPct val="0"/>
                        </a:spcBef>
                        <a:spcAft>
                          <a:spcPct val="0"/>
                        </a:spcAft>
                        <a:buClrTx/>
                        <a:buSzTx/>
                        <a:buFontTx/>
                        <a:buNone/>
                        <a:tabLst/>
                      </a:pPr>
                      <a:r>
                        <a:rPr kumimoji="1" lang="en-US" altLang="zh-TW" sz="1200" b="0" i="0" u="none" strike="noStrike" cap="none" normalizeH="0" baseline="0">
                          <a:ln>
                            <a:noFill/>
                          </a:ln>
                          <a:solidFill>
                            <a:schemeClr val="tx1"/>
                          </a:solidFill>
                          <a:effectLst/>
                          <a:latin typeface="微軟正黑體 (本文)"/>
                          <a:ea typeface="+mn-ea"/>
                          <a:cs typeface="Arial" panose="020B0604020202020204" pitchFamily="34" charset="0"/>
                        </a:rPr>
                        <a:t>{{LST.BZ.DT.CHAR}} </a:t>
                      </a:r>
                      <a:endParaRPr kumimoji="1" lang="en-US" altLang="zh-TW" sz="1200" b="1" i="0" u="none" strike="noStrike" cap="none" normalizeH="0" baseline="0">
                        <a:ln>
                          <a:noFill/>
                        </a:ln>
                        <a:solidFill>
                          <a:schemeClr val="tx1"/>
                        </a:solidFill>
                        <a:effectLst/>
                        <a:latin typeface="微軟正黑體 (本文)"/>
                        <a:ea typeface="+mn-ea"/>
                      </a:endParaRPr>
                    </a:p>
                  </a:txBody>
                  <a:tcPr marL="109728" marR="109728" marT="54864" marB="5486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192088" indent="-192088" eaLnBrk="0" hangingPunct="0">
                        <a:spcBef>
                          <a:spcPct val="40000"/>
                        </a:spcBef>
                        <a:buClr>
                          <a:schemeClr val="accent1"/>
                        </a:buClr>
                        <a:buFont typeface="Wingdings" panose="05000000000000000000" pitchFamily="2" charset="2"/>
                        <a:defRPr kumimoji="1" sz="1600" b="1">
                          <a:solidFill>
                            <a:schemeClr val="tx1"/>
                          </a:solidFill>
                          <a:latin typeface="Arial" panose="020B0604020202020204" pitchFamily="34" charset="0"/>
                          <a:ea typeface="新細明體" panose="02020500000000000000" pitchFamily="18" charset="-120"/>
                        </a:defRPr>
                      </a:lvl1pPr>
                      <a:lvl2pPr marL="463550" indent="-185738" eaLnBrk="0" hangingPunct="0">
                        <a:spcBef>
                          <a:spcPct val="40000"/>
                        </a:spcBef>
                        <a:buClr>
                          <a:schemeClr val="accent1"/>
                        </a:buClr>
                        <a:buFont typeface="Arial" panose="020B0604020202020204" pitchFamily="34" charset="0"/>
                        <a:defRPr kumimoji="1" sz="1600">
                          <a:solidFill>
                            <a:schemeClr val="tx1"/>
                          </a:solidFill>
                          <a:latin typeface="Arial" panose="020B0604020202020204" pitchFamily="34" charset="0"/>
                          <a:ea typeface="新細明體" panose="02020500000000000000" pitchFamily="18" charset="-120"/>
                        </a:defRPr>
                      </a:lvl2pPr>
                      <a:lvl3pPr marL="768350" indent="-193675" eaLnBrk="0" hangingPunct="0">
                        <a:spcBef>
                          <a:spcPct val="40000"/>
                        </a:spcBef>
                        <a:buClr>
                          <a:schemeClr val="accent1"/>
                        </a:buClr>
                        <a:defRPr kumimoji="1" sz="1400">
                          <a:solidFill>
                            <a:schemeClr val="tx1"/>
                          </a:solidFill>
                          <a:latin typeface="Arial" panose="020B0604020202020204" pitchFamily="34" charset="0"/>
                          <a:ea typeface="新細明體" panose="02020500000000000000" pitchFamily="18" charset="-120"/>
                        </a:defRPr>
                      </a:lvl3pPr>
                      <a:lvl4pPr marL="1052513" indent="-180975" eaLnBrk="0" hangingPunct="0">
                        <a:spcBef>
                          <a:spcPct val="40000"/>
                        </a:spcBef>
                        <a:buClr>
                          <a:schemeClr val="accent1"/>
                        </a:buClr>
                        <a:buFont typeface="Arial" panose="020B0604020202020204" pitchFamily="34" charset="0"/>
                        <a:defRPr kumimoji="1" sz="1200">
                          <a:solidFill>
                            <a:schemeClr val="tx1"/>
                          </a:solidFill>
                          <a:latin typeface="Arial" panose="020B0604020202020204" pitchFamily="34" charset="0"/>
                          <a:ea typeface="新細明體" panose="02020500000000000000" pitchFamily="18" charset="-120"/>
                        </a:defRPr>
                      </a:lvl4pPr>
                      <a:lvl5pPr marL="1381125" indent="-146050" eaLnBrk="0" hangingPunct="0">
                        <a:spcBef>
                          <a:spcPct val="40000"/>
                        </a:spcBef>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5pPr>
                      <a:lvl6pPr marL="18383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6pPr>
                      <a:lvl7pPr marL="22955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7pPr>
                      <a:lvl8pPr marL="27527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8pPr>
                      <a:lvl9pPr marL="32099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9pPr>
                    </a:lstStyle>
                    <a:p>
                      <a:pPr marL="192088" marR="0" lvl="0" indent="-192088" algn="l" defTabSz="914400" rtl="0" eaLnBrk="0" fontAlgn="ctr" latinLnBrk="0" hangingPunct="0">
                        <a:lnSpc>
                          <a:spcPct val="100000"/>
                        </a:lnSpc>
                        <a:spcBef>
                          <a:spcPct val="0"/>
                        </a:spcBef>
                        <a:spcAft>
                          <a:spcPct val="0"/>
                        </a:spcAft>
                        <a:buClrTx/>
                        <a:buSzTx/>
                        <a:buFontTx/>
                        <a:buNone/>
                        <a:tabLst/>
                      </a:pPr>
                      <a:r>
                        <a:rPr kumimoji="1" lang="zh-TW" altLang="en-US" sz="1200" b="0" i="0" u="none" strike="noStrike" cap="none" normalizeH="0" baseline="0" dirty="0">
                          <a:ln>
                            <a:noFill/>
                          </a:ln>
                          <a:solidFill>
                            <a:schemeClr val="tx1"/>
                          </a:solidFill>
                          <a:effectLst/>
                          <a:latin typeface="微軟正黑體 (本文)"/>
                          <a:ea typeface="+mn-ea"/>
                        </a:rPr>
                        <a:t>資料日上一營業日</a:t>
                      </a:r>
                      <a:r>
                        <a:rPr kumimoji="1" lang="en-US" altLang="zh-TW" sz="1200" b="0" i="0" u="none" strike="noStrike" cap="none" normalizeH="0" baseline="0" dirty="0">
                          <a:ln>
                            <a:noFill/>
                          </a:ln>
                          <a:solidFill>
                            <a:schemeClr val="tx1"/>
                          </a:solidFill>
                          <a:effectLst/>
                          <a:latin typeface="微軟正黑體 (本文)"/>
                          <a:ea typeface="+mn-ea"/>
                          <a:cs typeface="Arial" panose="020B0604020202020204" pitchFamily="34" charset="0"/>
                        </a:rPr>
                        <a:t>(CHAR)</a:t>
                      </a:r>
                      <a:endParaRPr kumimoji="1" lang="en-US" altLang="zh-TW" sz="1200" b="1" i="0" u="none" strike="noStrike" cap="none" normalizeH="0" baseline="0" dirty="0">
                        <a:ln>
                          <a:noFill/>
                        </a:ln>
                        <a:solidFill>
                          <a:schemeClr val="tx1"/>
                        </a:solidFill>
                        <a:effectLst/>
                        <a:latin typeface="微軟正黑體 (本文)"/>
                        <a:ea typeface="+mn-ea"/>
                      </a:endParaRPr>
                    </a:p>
                  </a:txBody>
                  <a:tcPr marL="109728" marR="109728" marT="54864" marB="5486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192088" indent="-192088" eaLnBrk="0" hangingPunct="0">
                        <a:spcBef>
                          <a:spcPct val="40000"/>
                        </a:spcBef>
                        <a:buClr>
                          <a:schemeClr val="accent1"/>
                        </a:buClr>
                        <a:buFont typeface="Wingdings" panose="05000000000000000000" pitchFamily="2" charset="2"/>
                        <a:defRPr kumimoji="1" sz="1600" b="1">
                          <a:solidFill>
                            <a:schemeClr val="tx1"/>
                          </a:solidFill>
                          <a:latin typeface="Arial" panose="020B0604020202020204" pitchFamily="34" charset="0"/>
                          <a:ea typeface="新細明體" panose="02020500000000000000" pitchFamily="18" charset="-120"/>
                        </a:defRPr>
                      </a:lvl1pPr>
                      <a:lvl2pPr marL="463550" indent="-185738" eaLnBrk="0" hangingPunct="0">
                        <a:spcBef>
                          <a:spcPct val="40000"/>
                        </a:spcBef>
                        <a:buClr>
                          <a:schemeClr val="accent1"/>
                        </a:buClr>
                        <a:buFont typeface="Arial" panose="020B0604020202020204" pitchFamily="34" charset="0"/>
                        <a:defRPr kumimoji="1" sz="1600">
                          <a:solidFill>
                            <a:schemeClr val="tx1"/>
                          </a:solidFill>
                          <a:latin typeface="Arial" panose="020B0604020202020204" pitchFamily="34" charset="0"/>
                          <a:ea typeface="新細明體" panose="02020500000000000000" pitchFamily="18" charset="-120"/>
                        </a:defRPr>
                      </a:lvl2pPr>
                      <a:lvl3pPr marL="768350" indent="-193675" eaLnBrk="0" hangingPunct="0">
                        <a:spcBef>
                          <a:spcPct val="40000"/>
                        </a:spcBef>
                        <a:buClr>
                          <a:schemeClr val="accent1"/>
                        </a:buClr>
                        <a:defRPr kumimoji="1" sz="1400">
                          <a:solidFill>
                            <a:schemeClr val="tx1"/>
                          </a:solidFill>
                          <a:latin typeface="Arial" panose="020B0604020202020204" pitchFamily="34" charset="0"/>
                          <a:ea typeface="新細明體" panose="02020500000000000000" pitchFamily="18" charset="-120"/>
                        </a:defRPr>
                      </a:lvl3pPr>
                      <a:lvl4pPr marL="1052513" indent="-180975" eaLnBrk="0" hangingPunct="0">
                        <a:spcBef>
                          <a:spcPct val="40000"/>
                        </a:spcBef>
                        <a:buClr>
                          <a:schemeClr val="accent1"/>
                        </a:buClr>
                        <a:buFont typeface="Arial" panose="020B0604020202020204" pitchFamily="34" charset="0"/>
                        <a:defRPr kumimoji="1" sz="1200">
                          <a:solidFill>
                            <a:schemeClr val="tx1"/>
                          </a:solidFill>
                          <a:latin typeface="Arial" panose="020B0604020202020204" pitchFamily="34" charset="0"/>
                          <a:ea typeface="新細明體" panose="02020500000000000000" pitchFamily="18" charset="-120"/>
                        </a:defRPr>
                      </a:lvl4pPr>
                      <a:lvl5pPr marL="1381125" indent="-146050" eaLnBrk="0" hangingPunct="0">
                        <a:spcBef>
                          <a:spcPct val="40000"/>
                        </a:spcBef>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5pPr>
                      <a:lvl6pPr marL="18383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6pPr>
                      <a:lvl7pPr marL="22955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7pPr>
                      <a:lvl8pPr marL="27527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8pPr>
                      <a:lvl9pPr marL="32099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9pPr>
                    </a:lstStyle>
                    <a:p>
                      <a:pPr marL="192088" marR="0" lvl="0" indent="-192088" algn="l" defTabSz="914400" rtl="0" eaLnBrk="0" fontAlgn="ctr" latinLnBrk="0" hangingPunct="0">
                        <a:lnSpc>
                          <a:spcPct val="100000"/>
                        </a:lnSpc>
                        <a:spcBef>
                          <a:spcPct val="0"/>
                        </a:spcBef>
                        <a:spcAft>
                          <a:spcPct val="0"/>
                        </a:spcAft>
                        <a:buClrTx/>
                        <a:buSzTx/>
                        <a:buFontTx/>
                        <a:buNone/>
                        <a:tabLst/>
                      </a:pPr>
                      <a:r>
                        <a:rPr kumimoji="1" lang="en-US" altLang="zh-TW" sz="1200" b="0" i="0" u="none" strike="noStrike" cap="none" normalizeH="0" baseline="0">
                          <a:ln>
                            <a:noFill/>
                          </a:ln>
                          <a:solidFill>
                            <a:schemeClr val="tx1"/>
                          </a:solidFill>
                          <a:effectLst/>
                          <a:latin typeface="微軟正黑體 (本文)"/>
                          <a:ea typeface="+mn-ea"/>
                          <a:cs typeface="Arial" panose="020B0604020202020204" pitchFamily="34" charset="0"/>
                        </a:rPr>
                        <a:t>YYYYMMDD</a:t>
                      </a:r>
                      <a:endParaRPr kumimoji="1" lang="en-US" altLang="zh-TW" sz="1200" b="1" i="0" u="none" strike="noStrike" cap="none" normalizeH="0" baseline="0">
                        <a:ln>
                          <a:noFill/>
                        </a:ln>
                        <a:solidFill>
                          <a:schemeClr val="tx1"/>
                        </a:solidFill>
                        <a:effectLst/>
                        <a:latin typeface="微軟正黑體 (本文)"/>
                        <a:ea typeface="+mn-ea"/>
                      </a:endParaRPr>
                    </a:p>
                  </a:txBody>
                  <a:tcPr marL="109728" marR="109728" marT="54864" marB="5486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algn="l" rtl="0" fontAlgn="ctr"/>
                      <a:r>
                        <a:rPr lang="en-US" sz="1200" b="0" i="0" u="none" strike="noStrike" dirty="0" err="1">
                          <a:solidFill>
                            <a:srgbClr val="000000"/>
                          </a:solidFill>
                          <a:effectLst/>
                          <a:latin typeface="微軟正黑體 (本文)"/>
                          <a:ea typeface="+mn-ea"/>
                        </a:rPr>
                        <a:t>sqlext.LSTBZDTCHAR</a:t>
                      </a:r>
                      <a:r>
                        <a:rPr lang="en-US" sz="1200" b="0" i="0" u="none" strike="noStrike" dirty="0">
                          <a:solidFill>
                            <a:srgbClr val="000000"/>
                          </a:solidFill>
                          <a:effectLst/>
                          <a:latin typeface="微軟正黑體 (本文)"/>
                          <a:ea typeface="+mn-ea"/>
                        </a:rPr>
                        <a:t>({{END.DT.CHAR}})</a:t>
                      </a:r>
                    </a:p>
                  </a:txBody>
                  <a:tcPr marL="114300"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274320">
                <a:tc>
                  <a:txBody>
                    <a:bodyPr/>
                    <a:lstStyle>
                      <a:lvl1pPr marL="192088" indent="-192088" eaLnBrk="0" hangingPunct="0">
                        <a:spcBef>
                          <a:spcPct val="40000"/>
                        </a:spcBef>
                        <a:buClr>
                          <a:schemeClr val="accent1"/>
                        </a:buClr>
                        <a:buFont typeface="Wingdings" panose="05000000000000000000" pitchFamily="2" charset="2"/>
                        <a:defRPr kumimoji="1" sz="1600" b="1">
                          <a:solidFill>
                            <a:schemeClr val="tx1"/>
                          </a:solidFill>
                          <a:latin typeface="Arial" panose="020B0604020202020204" pitchFamily="34" charset="0"/>
                          <a:ea typeface="新細明體" panose="02020500000000000000" pitchFamily="18" charset="-120"/>
                        </a:defRPr>
                      </a:lvl1pPr>
                      <a:lvl2pPr marL="463550" indent="-185738" eaLnBrk="0" hangingPunct="0">
                        <a:spcBef>
                          <a:spcPct val="40000"/>
                        </a:spcBef>
                        <a:buClr>
                          <a:schemeClr val="accent1"/>
                        </a:buClr>
                        <a:buFont typeface="Arial" panose="020B0604020202020204" pitchFamily="34" charset="0"/>
                        <a:defRPr kumimoji="1" sz="1600">
                          <a:solidFill>
                            <a:schemeClr val="tx1"/>
                          </a:solidFill>
                          <a:latin typeface="Arial" panose="020B0604020202020204" pitchFamily="34" charset="0"/>
                          <a:ea typeface="新細明體" panose="02020500000000000000" pitchFamily="18" charset="-120"/>
                        </a:defRPr>
                      </a:lvl2pPr>
                      <a:lvl3pPr marL="768350" indent="-193675" eaLnBrk="0" hangingPunct="0">
                        <a:spcBef>
                          <a:spcPct val="40000"/>
                        </a:spcBef>
                        <a:buClr>
                          <a:schemeClr val="accent1"/>
                        </a:buClr>
                        <a:defRPr kumimoji="1" sz="1400">
                          <a:solidFill>
                            <a:schemeClr val="tx1"/>
                          </a:solidFill>
                          <a:latin typeface="Arial" panose="020B0604020202020204" pitchFamily="34" charset="0"/>
                          <a:ea typeface="新細明體" panose="02020500000000000000" pitchFamily="18" charset="-120"/>
                        </a:defRPr>
                      </a:lvl3pPr>
                      <a:lvl4pPr marL="1052513" indent="-180975" eaLnBrk="0" hangingPunct="0">
                        <a:spcBef>
                          <a:spcPct val="40000"/>
                        </a:spcBef>
                        <a:buClr>
                          <a:schemeClr val="accent1"/>
                        </a:buClr>
                        <a:buFont typeface="Arial" panose="020B0604020202020204" pitchFamily="34" charset="0"/>
                        <a:defRPr kumimoji="1" sz="1200">
                          <a:solidFill>
                            <a:schemeClr val="tx1"/>
                          </a:solidFill>
                          <a:latin typeface="Arial" panose="020B0604020202020204" pitchFamily="34" charset="0"/>
                          <a:ea typeface="新細明體" panose="02020500000000000000" pitchFamily="18" charset="-120"/>
                        </a:defRPr>
                      </a:lvl4pPr>
                      <a:lvl5pPr marL="1381125" indent="-146050" eaLnBrk="0" hangingPunct="0">
                        <a:spcBef>
                          <a:spcPct val="40000"/>
                        </a:spcBef>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5pPr>
                      <a:lvl6pPr marL="18383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6pPr>
                      <a:lvl7pPr marL="22955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7pPr>
                      <a:lvl8pPr marL="27527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8pPr>
                      <a:lvl9pPr marL="32099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9pPr>
                    </a:lstStyle>
                    <a:p>
                      <a:pPr marL="192088" marR="0" lvl="0" indent="-192088" algn="l" defTabSz="914400" rtl="0" eaLnBrk="0" fontAlgn="ctr" latinLnBrk="0" hangingPunct="0">
                        <a:lnSpc>
                          <a:spcPct val="100000"/>
                        </a:lnSpc>
                        <a:spcBef>
                          <a:spcPct val="0"/>
                        </a:spcBef>
                        <a:spcAft>
                          <a:spcPct val="0"/>
                        </a:spcAft>
                        <a:buClrTx/>
                        <a:buSzTx/>
                        <a:buFontTx/>
                        <a:buNone/>
                        <a:tabLst/>
                      </a:pPr>
                      <a:r>
                        <a:rPr kumimoji="1" lang="en-US" altLang="zh-TW" sz="1200" b="0" i="0" u="none" strike="noStrike" cap="none" normalizeH="0" baseline="0">
                          <a:ln>
                            <a:noFill/>
                          </a:ln>
                          <a:solidFill>
                            <a:schemeClr val="tx1"/>
                          </a:solidFill>
                          <a:effectLst/>
                          <a:latin typeface="微軟正黑體 (本文)"/>
                          <a:ea typeface="+mn-ea"/>
                          <a:cs typeface="Arial" panose="020B0604020202020204" pitchFamily="34" charset="0"/>
                        </a:rPr>
                        <a:t>{{NXT.BZ.DT}} </a:t>
                      </a:r>
                      <a:endParaRPr kumimoji="1" lang="en-US" altLang="zh-TW" sz="1200" b="1" i="0" u="none" strike="noStrike" cap="none" normalizeH="0" baseline="0">
                        <a:ln>
                          <a:noFill/>
                        </a:ln>
                        <a:solidFill>
                          <a:schemeClr val="tx1"/>
                        </a:solidFill>
                        <a:effectLst/>
                        <a:latin typeface="微軟正黑體 (本文)"/>
                        <a:ea typeface="+mn-ea"/>
                      </a:endParaRPr>
                    </a:p>
                  </a:txBody>
                  <a:tcPr marL="109728" marR="109728" marT="54864" marB="5486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192088" indent="-192088" eaLnBrk="0" hangingPunct="0">
                        <a:spcBef>
                          <a:spcPct val="40000"/>
                        </a:spcBef>
                        <a:buClr>
                          <a:schemeClr val="accent1"/>
                        </a:buClr>
                        <a:buFont typeface="Wingdings" panose="05000000000000000000" pitchFamily="2" charset="2"/>
                        <a:defRPr kumimoji="1" sz="1600" b="1">
                          <a:solidFill>
                            <a:schemeClr val="tx1"/>
                          </a:solidFill>
                          <a:latin typeface="Arial" panose="020B0604020202020204" pitchFamily="34" charset="0"/>
                          <a:ea typeface="新細明體" panose="02020500000000000000" pitchFamily="18" charset="-120"/>
                        </a:defRPr>
                      </a:lvl1pPr>
                      <a:lvl2pPr marL="463550" indent="-185738" eaLnBrk="0" hangingPunct="0">
                        <a:spcBef>
                          <a:spcPct val="40000"/>
                        </a:spcBef>
                        <a:buClr>
                          <a:schemeClr val="accent1"/>
                        </a:buClr>
                        <a:buFont typeface="Arial" panose="020B0604020202020204" pitchFamily="34" charset="0"/>
                        <a:defRPr kumimoji="1" sz="1600">
                          <a:solidFill>
                            <a:schemeClr val="tx1"/>
                          </a:solidFill>
                          <a:latin typeface="Arial" panose="020B0604020202020204" pitchFamily="34" charset="0"/>
                          <a:ea typeface="新細明體" panose="02020500000000000000" pitchFamily="18" charset="-120"/>
                        </a:defRPr>
                      </a:lvl2pPr>
                      <a:lvl3pPr marL="768350" indent="-193675" eaLnBrk="0" hangingPunct="0">
                        <a:spcBef>
                          <a:spcPct val="40000"/>
                        </a:spcBef>
                        <a:buClr>
                          <a:schemeClr val="accent1"/>
                        </a:buClr>
                        <a:defRPr kumimoji="1" sz="1400">
                          <a:solidFill>
                            <a:schemeClr val="tx1"/>
                          </a:solidFill>
                          <a:latin typeface="Arial" panose="020B0604020202020204" pitchFamily="34" charset="0"/>
                          <a:ea typeface="新細明體" panose="02020500000000000000" pitchFamily="18" charset="-120"/>
                        </a:defRPr>
                      </a:lvl3pPr>
                      <a:lvl4pPr marL="1052513" indent="-180975" eaLnBrk="0" hangingPunct="0">
                        <a:spcBef>
                          <a:spcPct val="40000"/>
                        </a:spcBef>
                        <a:buClr>
                          <a:schemeClr val="accent1"/>
                        </a:buClr>
                        <a:buFont typeface="Arial" panose="020B0604020202020204" pitchFamily="34" charset="0"/>
                        <a:defRPr kumimoji="1" sz="1200">
                          <a:solidFill>
                            <a:schemeClr val="tx1"/>
                          </a:solidFill>
                          <a:latin typeface="Arial" panose="020B0604020202020204" pitchFamily="34" charset="0"/>
                          <a:ea typeface="新細明體" panose="02020500000000000000" pitchFamily="18" charset="-120"/>
                        </a:defRPr>
                      </a:lvl4pPr>
                      <a:lvl5pPr marL="1381125" indent="-146050" eaLnBrk="0" hangingPunct="0">
                        <a:spcBef>
                          <a:spcPct val="40000"/>
                        </a:spcBef>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5pPr>
                      <a:lvl6pPr marL="18383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6pPr>
                      <a:lvl7pPr marL="22955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7pPr>
                      <a:lvl8pPr marL="27527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8pPr>
                      <a:lvl9pPr marL="32099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9pPr>
                    </a:lstStyle>
                    <a:p>
                      <a:pPr marL="192088" marR="0" lvl="0" indent="-192088" algn="l" defTabSz="914400" rtl="0" eaLnBrk="0" fontAlgn="ctr" latinLnBrk="0" hangingPunct="0">
                        <a:lnSpc>
                          <a:spcPct val="100000"/>
                        </a:lnSpc>
                        <a:spcBef>
                          <a:spcPct val="0"/>
                        </a:spcBef>
                        <a:spcAft>
                          <a:spcPct val="0"/>
                        </a:spcAft>
                        <a:buClrTx/>
                        <a:buSzTx/>
                        <a:buFontTx/>
                        <a:buNone/>
                        <a:tabLst/>
                      </a:pPr>
                      <a:r>
                        <a:rPr kumimoji="1" lang="zh-TW" altLang="en-US" sz="1200" b="0" i="0" u="none" strike="noStrike" cap="none" normalizeH="0" baseline="0" dirty="0">
                          <a:ln>
                            <a:noFill/>
                          </a:ln>
                          <a:solidFill>
                            <a:schemeClr val="tx1"/>
                          </a:solidFill>
                          <a:effectLst/>
                          <a:latin typeface="微軟正黑體 (本文)"/>
                          <a:ea typeface="+mn-ea"/>
                        </a:rPr>
                        <a:t>資料日下一</a:t>
                      </a:r>
                      <a:r>
                        <a:rPr kumimoji="1" lang="zh-TW" altLang="en-US" sz="1200" b="0" i="0" u="none" strike="noStrike" cap="none" normalizeH="0" baseline="0">
                          <a:ln>
                            <a:noFill/>
                          </a:ln>
                          <a:solidFill>
                            <a:schemeClr val="tx1"/>
                          </a:solidFill>
                          <a:effectLst/>
                          <a:latin typeface="微軟正黑體 (本文)"/>
                          <a:ea typeface="+mn-ea"/>
                        </a:rPr>
                        <a:t>營業日</a:t>
                      </a:r>
                      <a:r>
                        <a:rPr kumimoji="1" lang="en-US" altLang="zh-TW" sz="1200" b="0" i="0" u="none" strike="noStrike" cap="none" normalizeH="0" baseline="0">
                          <a:ln>
                            <a:noFill/>
                          </a:ln>
                          <a:solidFill>
                            <a:schemeClr val="tx1"/>
                          </a:solidFill>
                          <a:effectLst/>
                          <a:latin typeface="微軟正黑體 (本文)"/>
                          <a:ea typeface="+mn-ea"/>
                          <a:cs typeface="Arial" panose="020B0604020202020204" pitchFamily="34" charset="0"/>
                        </a:rPr>
                        <a:t>(DATE)</a:t>
                      </a:r>
                      <a:endParaRPr kumimoji="1" lang="en-US" altLang="zh-TW" sz="1200" b="1" i="0" u="none" strike="noStrike" cap="none" normalizeH="0" baseline="0" dirty="0">
                        <a:ln>
                          <a:noFill/>
                        </a:ln>
                        <a:solidFill>
                          <a:schemeClr val="tx1"/>
                        </a:solidFill>
                        <a:effectLst/>
                        <a:latin typeface="微軟正黑體 (本文)"/>
                        <a:ea typeface="+mn-ea"/>
                      </a:endParaRPr>
                    </a:p>
                  </a:txBody>
                  <a:tcPr marL="109728" marR="109728" marT="54864" marB="5486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192088" indent="-192088" eaLnBrk="0" hangingPunct="0">
                        <a:spcBef>
                          <a:spcPct val="40000"/>
                        </a:spcBef>
                        <a:buClr>
                          <a:schemeClr val="accent1"/>
                        </a:buClr>
                        <a:buFont typeface="Wingdings" panose="05000000000000000000" pitchFamily="2" charset="2"/>
                        <a:defRPr kumimoji="1" sz="1600" b="1">
                          <a:solidFill>
                            <a:schemeClr val="tx1"/>
                          </a:solidFill>
                          <a:latin typeface="Arial" panose="020B0604020202020204" pitchFamily="34" charset="0"/>
                          <a:ea typeface="新細明體" panose="02020500000000000000" pitchFamily="18" charset="-120"/>
                        </a:defRPr>
                      </a:lvl1pPr>
                      <a:lvl2pPr marL="463550" indent="-185738" eaLnBrk="0" hangingPunct="0">
                        <a:spcBef>
                          <a:spcPct val="40000"/>
                        </a:spcBef>
                        <a:buClr>
                          <a:schemeClr val="accent1"/>
                        </a:buClr>
                        <a:buFont typeface="Arial" panose="020B0604020202020204" pitchFamily="34" charset="0"/>
                        <a:defRPr kumimoji="1" sz="1600">
                          <a:solidFill>
                            <a:schemeClr val="tx1"/>
                          </a:solidFill>
                          <a:latin typeface="Arial" panose="020B0604020202020204" pitchFamily="34" charset="0"/>
                          <a:ea typeface="新細明體" panose="02020500000000000000" pitchFamily="18" charset="-120"/>
                        </a:defRPr>
                      </a:lvl2pPr>
                      <a:lvl3pPr marL="768350" indent="-193675" eaLnBrk="0" hangingPunct="0">
                        <a:spcBef>
                          <a:spcPct val="40000"/>
                        </a:spcBef>
                        <a:buClr>
                          <a:schemeClr val="accent1"/>
                        </a:buClr>
                        <a:defRPr kumimoji="1" sz="1400">
                          <a:solidFill>
                            <a:schemeClr val="tx1"/>
                          </a:solidFill>
                          <a:latin typeface="Arial" panose="020B0604020202020204" pitchFamily="34" charset="0"/>
                          <a:ea typeface="新細明體" panose="02020500000000000000" pitchFamily="18" charset="-120"/>
                        </a:defRPr>
                      </a:lvl3pPr>
                      <a:lvl4pPr marL="1052513" indent="-180975" eaLnBrk="0" hangingPunct="0">
                        <a:spcBef>
                          <a:spcPct val="40000"/>
                        </a:spcBef>
                        <a:buClr>
                          <a:schemeClr val="accent1"/>
                        </a:buClr>
                        <a:buFont typeface="Arial" panose="020B0604020202020204" pitchFamily="34" charset="0"/>
                        <a:defRPr kumimoji="1" sz="1200">
                          <a:solidFill>
                            <a:schemeClr val="tx1"/>
                          </a:solidFill>
                          <a:latin typeface="Arial" panose="020B0604020202020204" pitchFamily="34" charset="0"/>
                          <a:ea typeface="新細明體" panose="02020500000000000000" pitchFamily="18" charset="-120"/>
                        </a:defRPr>
                      </a:lvl4pPr>
                      <a:lvl5pPr marL="1381125" indent="-146050" eaLnBrk="0" hangingPunct="0">
                        <a:spcBef>
                          <a:spcPct val="40000"/>
                        </a:spcBef>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5pPr>
                      <a:lvl6pPr marL="18383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6pPr>
                      <a:lvl7pPr marL="22955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7pPr>
                      <a:lvl8pPr marL="27527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8pPr>
                      <a:lvl9pPr marL="32099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9pPr>
                    </a:lstStyle>
                    <a:p>
                      <a:pPr marL="192088" marR="0" lvl="0" indent="-192088" algn="l" defTabSz="914400" rtl="0" eaLnBrk="0" fontAlgn="ctr" latinLnBrk="0" hangingPunct="0">
                        <a:lnSpc>
                          <a:spcPct val="100000"/>
                        </a:lnSpc>
                        <a:spcBef>
                          <a:spcPct val="0"/>
                        </a:spcBef>
                        <a:spcAft>
                          <a:spcPct val="0"/>
                        </a:spcAft>
                        <a:buClrTx/>
                        <a:buSzTx/>
                        <a:buFontTx/>
                        <a:buNone/>
                        <a:tabLst/>
                      </a:pPr>
                      <a:r>
                        <a:rPr kumimoji="1" lang="en-US" altLang="zh-TW" sz="1200" b="0" i="0" u="none" strike="noStrike" cap="none" normalizeH="0" baseline="0">
                          <a:ln>
                            <a:noFill/>
                          </a:ln>
                          <a:solidFill>
                            <a:schemeClr val="tx1"/>
                          </a:solidFill>
                          <a:effectLst/>
                          <a:latin typeface="微軟正黑體 (本文)"/>
                          <a:ea typeface="+mn-ea"/>
                          <a:cs typeface="Arial" panose="020B0604020202020204" pitchFamily="34" charset="0"/>
                        </a:rPr>
                        <a:t>YYYY-MM-DD</a:t>
                      </a:r>
                      <a:endParaRPr kumimoji="1" lang="en-US" altLang="zh-TW" sz="1200" b="1" i="0" u="none" strike="noStrike" cap="none" normalizeH="0" baseline="0">
                        <a:ln>
                          <a:noFill/>
                        </a:ln>
                        <a:solidFill>
                          <a:schemeClr val="tx1"/>
                        </a:solidFill>
                        <a:effectLst/>
                        <a:latin typeface="微軟正黑體 (本文)"/>
                        <a:ea typeface="+mn-ea"/>
                      </a:endParaRPr>
                    </a:p>
                  </a:txBody>
                  <a:tcPr marL="109728" marR="109728" marT="54864" marB="5486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algn="l" rtl="0" fontAlgn="ctr"/>
                      <a:r>
                        <a:rPr lang="en-US" sz="1200" b="0" i="0" u="none" strike="noStrike">
                          <a:solidFill>
                            <a:srgbClr val="000000"/>
                          </a:solidFill>
                          <a:effectLst/>
                          <a:latin typeface="微軟正黑體 (本文)"/>
                          <a:ea typeface="+mn-ea"/>
                        </a:rPr>
                        <a:t>sqlext.NXTBZDT({{END.DT.CHAR}})</a:t>
                      </a:r>
                    </a:p>
                  </a:txBody>
                  <a:tcPr marL="114300"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r h="274320">
                <a:tc>
                  <a:txBody>
                    <a:bodyPr/>
                    <a:lstStyle>
                      <a:lvl1pPr marL="192088" indent="-192088" eaLnBrk="0" hangingPunct="0">
                        <a:spcBef>
                          <a:spcPct val="40000"/>
                        </a:spcBef>
                        <a:buClr>
                          <a:schemeClr val="accent1"/>
                        </a:buClr>
                        <a:buFont typeface="Wingdings" panose="05000000000000000000" pitchFamily="2" charset="2"/>
                        <a:defRPr kumimoji="1" sz="1600" b="1">
                          <a:solidFill>
                            <a:schemeClr val="tx1"/>
                          </a:solidFill>
                          <a:latin typeface="Arial" panose="020B0604020202020204" pitchFamily="34" charset="0"/>
                          <a:ea typeface="新細明體" panose="02020500000000000000" pitchFamily="18" charset="-120"/>
                        </a:defRPr>
                      </a:lvl1pPr>
                      <a:lvl2pPr marL="463550" indent="-185738" eaLnBrk="0" hangingPunct="0">
                        <a:spcBef>
                          <a:spcPct val="40000"/>
                        </a:spcBef>
                        <a:buClr>
                          <a:schemeClr val="accent1"/>
                        </a:buClr>
                        <a:buFont typeface="Arial" panose="020B0604020202020204" pitchFamily="34" charset="0"/>
                        <a:defRPr kumimoji="1" sz="1600">
                          <a:solidFill>
                            <a:schemeClr val="tx1"/>
                          </a:solidFill>
                          <a:latin typeface="Arial" panose="020B0604020202020204" pitchFamily="34" charset="0"/>
                          <a:ea typeface="新細明體" panose="02020500000000000000" pitchFamily="18" charset="-120"/>
                        </a:defRPr>
                      </a:lvl2pPr>
                      <a:lvl3pPr marL="768350" indent="-193675" eaLnBrk="0" hangingPunct="0">
                        <a:spcBef>
                          <a:spcPct val="40000"/>
                        </a:spcBef>
                        <a:buClr>
                          <a:schemeClr val="accent1"/>
                        </a:buClr>
                        <a:defRPr kumimoji="1" sz="1400">
                          <a:solidFill>
                            <a:schemeClr val="tx1"/>
                          </a:solidFill>
                          <a:latin typeface="Arial" panose="020B0604020202020204" pitchFamily="34" charset="0"/>
                          <a:ea typeface="新細明體" panose="02020500000000000000" pitchFamily="18" charset="-120"/>
                        </a:defRPr>
                      </a:lvl3pPr>
                      <a:lvl4pPr marL="1052513" indent="-180975" eaLnBrk="0" hangingPunct="0">
                        <a:spcBef>
                          <a:spcPct val="40000"/>
                        </a:spcBef>
                        <a:buClr>
                          <a:schemeClr val="accent1"/>
                        </a:buClr>
                        <a:buFont typeface="Arial" panose="020B0604020202020204" pitchFamily="34" charset="0"/>
                        <a:defRPr kumimoji="1" sz="1200">
                          <a:solidFill>
                            <a:schemeClr val="tx1"/>
                          </a:solidFill>
                          <a:latin typeface="Arial" panose="020B0604020202020204" pitchFamily="34" charset="0"/>
                          <a:ea typeface="新細明體" panose="02020500000000000000" pitchFamily="18" charset="-120"/>
                        </a:defRPr>
                      </a:lvl4pPr>
                      <a:lvl5pPr marL="1381125" indent="-146050" eaLnBrk="0" hangingPunct="0">
                        <a:spcBef>
                          <a:spcPct val="40000"/>
                        </a:spcBef>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5pPr>
                      <a:lvl6pPr marL="18383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6pPr>
                      <a:lvl7pPr marL="22955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7pPr>
                      <a:lvl8pPr marL="27527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8pPr>
                      <a:lvl9pPr marL="32099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9pPr>
                    </a:lstStyle>
                    <a:p>
                      <a:pPr marL="192088" marR="0" lvl="0" indent="-192088" algn="l" defTabSz="914400" rtl="0" eaLnBrk="0" fontAlgn="ctr" latinLnBrk="0" hangingPunct="0">
                        <a:lnSpc>
                          <a:spcPct val="100000"/>
                        </a:lnSpc>
                        <a:spcBef>
                          <a:spcPct val="0"/>
                        </a:spcBef>
                        <a:spcAft>
                          <a:spcPct val="0"/>
                        </a:spcAft>
                        <a:buClrTx/>
                        <a:buSzTx/>
                        <a:buFontTx/>
                        <a:buNone/>
                        <a:tabLst/>
                      </a:pPr>
                      <a:r>
                        <a:rPr kumimoji="1" lang="en-US" altLang="zh-TW" sz="1200" b="0" i="0" u="none" strike="noStrike" cap="none" normalizeH="0" baseline="0" dirty="0">
                          <a:ln>
                            <a:noFill/>
                          </a:ln>
                          <a:solidFill>
                            <a:schemeClr val="tx1"/>
                          </a:solidFill>
                          <a:effectLst/>
                          <a:latin typeface="微軟正黑體 (本文)"/>
                          <a:ea typeface="+mn-ea"/>
                          <a:cs typeface="Arial" panose="020B0604020202020204" pitchFamily="34" charset="0"/>
                        </a:rPr>
                        <a:t>{{NXT.BZ.DT.CHAR}}</a:t>
                      </a:r>
                      <a:endParaRPr kumimoji="1" lang="en-US" altLang="zh-TW" sz="1200" b="1" i="0" u="none" strike="noStrike" cap="none" normalizeH="0" baseline="0" dirty="0">
                        <a:ln>
                          <a:noFill/>
                        </a:ln>
                        <a:solidFill>
                          <a:schemeClr val="tx1"/>
                        </a:solidFill>
                        <a:effectLst/>
                        <a:latin typeface="微軟正黑體 (本文)"/>
                        <a:ea typeface="+mn-ea"/>
                      </a:endParaRPr>
                    </a:p>
                  </a:txBody>
                  <a:tcPr marL="109728" marR="109728" marT="54864" marB="5486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192088" indent="-192088" eaLnBrk="0" hangingPunct="0">
                        <a:spcBef>
                          <a:spcPct val="40000"/>
                        </a:spcBef>
                        <a:buClr>
                          <a:schemeClr val="accent1"/>
                        </a:buClr>
                        <a:buFont typeface="Wingdings" panose="05000000000000000000" pitchFamily="2" charset="2"/>
                        <a:defRPr kumimoji="1" sz="1600" b="1">
                          <a:solidFill>
                            <a:schemeClr val="tx1"/>
                          </a:solidFill>
                          <a:latin typeface="Arial" panose="020B0604020202020204" pitchFamily="34" charset="0"/>
                          <a:ea typeface="新細明體" panose="02020500000000000000" pitchFamily="18" charset="-120"/>
                        </a:defRPr>
                      </a:lvl1pPr>
                      <a:lvl2pPr marL="463550" indent="-185738" eaLnBrk="0" hangingPunct="0">
                        <a:spcBef>
                          <a:spcPct val="40000"/>
                        </a:spcBef>
                        <a:buClr>
                          <a:schemeClr val="accent1"/>
                        </a:buClr>
                        <a:buFont typeface="Arial" panose="020B0604020202020204" pitchFamily="34" charset="0"/>
                        <a:defRPr kumimoji="1" sz="1600">
                          <a:solidFill>
                            <a:schemeClr val="tx1"/>
                          </a:solidFill>
                          <a:latin typeface="Arial" panose="020B0604020202020204" pitchFamily="34" charset="0"/>
                          <a:ea typeface="新細明體" panose="02020500000000000000" pitchFamily="18" charset="-120"/>
                        </a:defRPr>
                      </a:lvl2pPr>
                      <a:lvl3pPr marL="768350" indent="-193675" eaLnBrk="0" hangingPunct="0">
                        <a:spcBef>
                          <a:spcPct val="40000"/>
                        </a:spcBef>
                        <a:buClr>
                          <a:schemeClr val="accent1"/>
                        </a:buClr>
                        <a:defRPr kumimoji="1" sz="1400">
                          <a:solidFill>
                            <a:schemeClr val="tx1"/>
                          </a:solidFill>
                          <a:latin typeface="Arial" panose="020B0604020202020204" pitchFamily="34" charset="0"/>
                          <a:ea typeface="新細明體" panose="02020500000000000000" pitchFamily="18" charset="-120"/>
                        </a:defRPr>
                      </a:lvl3pPr>
                      <a:lvl4pPr marL="1052513" indent="-180975" eaLnBrk="0" hangingPunct="0">
                        <a:spcBef>
                          <a:spcPct val="40000"/>
                        </a:spcBef>
                        <a:buClr>
                          <a:schemeClr val="accent1"/>
                        </a:buClr>
                        <a:buFont typeface="Arial" panose="020B0604020202020204" pitchFamily="34" charset="0"/>
                        <a:defRPr kumimoji="1" sz="1200">
                          <a:solidFill>
                            <a:schemeClr val="tx1"/>
                          </a:solidFill>
                          <a:latin typeface="Arial" panose="020B0604020202020204" pitchFamily="34" charset="0"/>
                          <a:ea typeface="新細明體" panose="02020500000000000000" pitchFamily="18" charset="-120"/>
                        </a:defRPr>
                      </a:lvl4pPr>
                      <a:lvl5pPr marL="1381125" indent="-146050" eaLnBrk="0" hangingPunct="0">
                        <a:spcBef>
                          <a:spcPct val="40000"/>
                        </a:spcBef>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5pPr>
                      <a:lvl6pPr marL="18383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6pPr>
                      <a:lvl7pPr marL="22955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7pPr>
                      <a:lvl8pPr marL="27527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8pPr>
                      <a:lvl9pPr marL="32099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9pPr>
                    </a:lstStyle>
                    <a:p>
                      <a:pPr marL="192088" marR="0" lvl="0" indent="-192088" algn="l" defTabSz="914400" rtl="0" eaLnBrk="0" fontAlgn="ctr" latinLnBrk="0" hangingPunct="0">
                        <a:lnSpc>
                          <a:spcPct val="100000"/>
                        </a:lnSpc>
                        <a:spcBef>
                          <a:spcPct val="0"/>
                        </a:spcBef>
                        <a:spcAft>
                          <a:spcPct val="0"/>
                        </a:spcAft>
                        <a:buClrTx/>
                        <a:buSzTx/>
                        <a:buFontTx/>
                        <a:buNone/>
                        <a:tabLst/>
                      </a:pPr>
                      <a:r>
                        <a:rPr kumimoji="1" lang="zh-TW" altLang="en-US" sz="1200" b="0" i="0" u="none" strike="noStrike" cap="none" normalizeH="0" baseline="0">
                          <a:ln>
                            <a:noFill/>
                          </a:ln>
                          <a:solidFill>
                            <a:schemeClr val="tx1"/>
                          </a:solidFill>
                          <a:effectLst/>
                          <a:latin typeface="微軟正黑體 (本文)"/>
                          <a:ea typeface="+mn-ea"/>
                        </a:rPr>
                        <a:t>資料日下一營業日</a:t>
                      </a:r>
                      <a:r>
                        <a:rPr kumimoji="1" lang="en-US" altLang="zh-TW" sz="1200" b="0" i="0" u="none" strike="noStrike" cap="none" normalizeH="0" baseline="0">
                          <a:ln>
                            <a:noFill/>
                          </a:ln>
                          <a:solidFill>
                            <a:schemeClr val="tx1"/>
                          </a:solidFill>
                          <a:effectLst/>
                          <a:latin typeface="微軟正黑體 (本文)"/>
                          <a:ea typeface="+mn-ea"/>
                          <a:cs typeface="Arial" panose="020B0604020202020204" pitchFamily="34" charset="0"/>
                        </a:rPr>
                        <a:t>(CHAR)</a:t>
                      </a:r>
                      <a:endParaRPr kumimoji="1" lang="en-US" altLang="zh-TW" sz="1200" b="1" i="0" u="none" strike="noStrike" cap="none" normalizeH="0" baseline="0">
                        <a:ln>
                          <a:noFill/>
                        </a:ln>
                        <a:solidFill>
                          <a:schemeClr val="tx1"/>
                        </a:solidFill>
                        <a:effectLst/>
                        <a:latin typeface="微軟正黑體 (本文)"/>
                        <a:ea typeface="+mn-ea"/>
                      </a:endParaRPr>
                    </a:p>
                  </a:txBody>
                  <a:tcPr marL="109728" marR="109728" marT="54864" marB="5486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192088" indent="-192088" eaLnBrk="0" hangingPunct="0">
                        <a:spcBef>
                          <a:spcPct val="40000"/>
                        </a:spcBef>
                        <a:buClr>
                          <a:schemeClr val="accent1"/>
                        </a:buClr>
                        <a:buFont typeface="Wingdings" panose="05000000000000000000" pitchFamily="2" charset="2"/>
                        <a:defRPr kumimoji="1" sz="1600" b="1">
                          <a:solidFill>
                            <a:schemeClr val="tx1"/>
                          </a:solidFill>
                          <a:latin typeface="Arial" panose="020B0604020202020204" pitchFamily="34" charset="0"/>
                          <a:ea typeface="新細明體" panose="02020500000000000000" pitchFamily="18" charset="-120"/>
                        </a:defRPr>
                      </a:lvl1pPr>
                      <a:lvl2pPr marL="463550" indent="-185738" eaLnBrk="0" hangingPunct="0">
                        <a:spcBef>
                          <a:spcPct val="40000"/>
                        </a:spcBef>
                        <a:buClr>
                          <a:schemeClr val="accent1"/>
                        </a:buClr>
                        <a:buFont typeface="Arial" panose="020B0604020202020204" pitchFamily="34" charset="0"/>
                        <a:defRPr kumimoji="1" sz="1600">
                          <a:solidFill>
                            <a:schemeClr val="tx1"/>
                          </a:solidFill>
                          <a:latin typeface="Arial" panose="020B0604020202020204" pitchFamily="34" charset="0"/>
                          <a:ea typeface="新細明體" panose="02020500000000000000" pitchFamily="18" charset="-120"/>
                        </a:defRPr>
                      </a:lvl2pPr>
                      <a:lvl3pPr marL="768350" indent="-193675" eaLnBrk="0" hangingPunct="0">
                        <a:spcBef>
                          <a:spcPct val="40000"/>
                        </a:spcBef>
                        <a:buClr>
                          <a:schemeClr val="accent1"/>
                        </a:buClr>
                        <a:defRPr kumimoji="1" sz="1400">
                          <a:solidFill>
                            <a:schemeClr val="tx1"/>
                          </a:solidFill>
                          <a:latin typeface="Arial" panose="020B0604020202020204" pitchFamily="34" charset="0"/>
                          <a:ea typeface="新細明體" panose="02020500000000000000" pitchFamily="18" charset="-120"/>
                        </a:defRPr>
                      </a:lvl3pPr>
                      <a:lvl4pPr marL="1052513" indent="-180975" eaLnBrk="0" hangingPunct="0">
                        <a:spcBef>
                          <a:spcPct val="40000"/>
                        </a:spcBef>
                        <a:buClr>
                          <a:schemeClr val="accent1"/>
                        </a:buClr>
                        <a:buFont typeface="Arial" panose="020B0604020202020204" pitchFamily="34" charset="0"/>
                        <a:defRPr kumimoji="1" sz="1200">
                          <a:solidFill>
                            <a:schemeClr val="tx1"/>
                          </a:solidFill>
                          <a:latin typeface="Arial" panose="020B0604020202020204" pitchFamily="34" charset="0"/>
                          <a:ea typeface="新細明體" panose="02020500000000000000" pitchFamily="18" charset="-120"/>
                        </a:defRPr>
                      </a:lvl4pPr>
                      <a:lvl5pPr marL="1381125" indent="-146050" eaLnBrk="0" hangingPunct="0">
                        <a:spcBef>
                          <a:spcPct val="40000"/>
                        </a:spcBef>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5pPr>
                      <a:lvl6pPr marL="18383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6pPr>
                      <a:lvl7pPr marL="22955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7pPr>
                      <a:lvl8pPr marL="27527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8pPr>
                      <a:lvl9pPr marL="32099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9pPr>
                    </a:lstStyle>
                    <a:p>
                      <a:pPr marL="192088" marR="0" lvl="0" indent="-192088" algn="l" defTabSz="914400" rtl="0" eaLnBrk="0" fontAlgn="ctr" latinLnBrk="0" hangingPunct="0">
                        <a:lnSpc>
                          <a:spcPct val="100000"/>
                        </a:lnSpc>
                        <a:spcBef>
                          <a:spcPct val="0"/>
                        </a:spcBef>
                        <a:spcAft>
                          <a:spcPct val="0"/>
                        </a:spcAft>
                        <a:buClrTx/>
                        <a:buSzTx/>
                        <a:buFontTx/>
                        <a:buNone/>
                        <a:tabLst/>
                      </a:pPr>
                      <a:r>
                        <a:rPr kumimoji="1" lang="en-US" altLang="zh-TW" sz="1200" b="0" i="0" u="none" strike="noStrike" cap="none" normalizeH="0" baseline="0">
                          <a:ln>
                            <a:noFill/>
                          </a:ln>
                          <a:solidFill>
                            <a:schemeClr val="tx1"/>
                          </a:solidFill>
                          <a:effectLst/>
                          <a:latin typeface="微軟正黑體 (本文)"/>
                          <a:ea typeface="+mn-ea"/>
                          <a:cs typeface="Arial" panose="020B0604020202020204" pitchFamily="34" charset="0"/>
                        </a:rPr>
                        <a:t>YYYYMMDD</a:t>
                      </a:r>
                      <a:endParaRPr kumimoji="1" lang="en-US" altLang="zh-TW" sz="1200" b="1" i="0" u="none" strike="noStrike" cap="none" normalizeH="0" baseline="0">
                        <a:ln>
                          <a:noFill/>
                        </a:ln>
                        <a:solidFill>
                          <a:schemeClr val="tx1"/>
                        </a:solidFill>
                        <a:effectLst/>
                        <a:latin typeface="微軟正黑體 (本文)"/>
                        <a:ea typeface="+mn-ea"/>
                      </a:endParaRPr>
                    </a:p>
                  </a:txBody>
                  <a:tcPr marL="109728" marR="109728" marT="54864" marB="5486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algn="l" rtl="0" fontAlgn="ctr"/>
                      <a:r>
                        <a:rPr lang="en-US" sz="1200" b="0" i="0" u="none" strike="noStrike">
                          <a:solidFill>
                            <a:srgbClr val="000000"/>
                          </a:solidFill>
                          <a:effectLst/>
                          <a:latin typeface="微軟正黑體 (本文)"/>
                          <a:ea typeface="+mn-ea"/>
                        </a:rPr>
                        <a:t>sqlext.NXTBZDTCHAR({{END.DT.CHAR}})</a:t>
                      </a:r>
                    </a:p>
                  </a:txBody>
                  <a:tcPr marL="114300"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2"/>
                  </a:ext>
                </a:extLst>
              </a:tr>
              <a:tr h="274320">
                <a:tc>
                  <a:txBody>
                    <a:bodyPr/>
                    <a:lstStyle>
                      <a:lvl1pPr marL="192088" indent="-192088" eaLnBrk="0" hangingPunct="0">
                        <a:spcBef>
                          <a:spcPct val="40000"/>
                        </a:spcBef>
                        <a:buClr>
                          <a:schemeClr val="accent1"/>
                        </a:buClr>
                        <a:buFont typeface="Wingdings" panose="05000000000000000000" pitchFamily="2" charset="2"/>
                        <a:defRPr kumimoji="1" sz="1600" b="1">
                          <a:solidFill>
                            <a:schemeClr val="tx1"/>
                          </a:solidFill>
                          <a:latin typeface="Arial" panose="020B0604020202020204" pitchFamily="34" charset="0"/>
                          <a:ea typeface="新細明體" panose="02020500000000000000" pitchFamily="18" charset="-120"/>
                        </a:defRPr>
                      </a:lvl1pPr>
                      <a:lvl2pPr marL="463550" indent="-185738" eaLnBrk="0" hangingPunct="0">
                        <a:spcBef>
                          <a:spcPct val="40000"/>
                        </a:spcBef>
                        <a:buClr>
                          <a:schemeClr val="accent1"/>
                        </a:buClr>
                        <a:buFont typeface="Arial" panose="020B0604020202020204" pitchFamily="34" charset="0"/>
                        <a:defRPr kumimoji="1" sz="1600">
                          <a:solidFill>
                            <a:schemeClr val="tx1"/>
                          </a:solidFill>
                          <a:latin typeface="Arial" panose="020B0604020202020204" pitchFamily="34" charset="0"/>
                          <a:ea typeface="新細明體" panose="02020500000000000000" pitchFamily="18" charset="-120"/>
                        </a:defRPr>
                      </a:lvl2pPr>
                      <a:lvl3pPr marL="768350" indent="-193675" eaLnBrk="0" hangingPunct="0">
                        <a:spcBef>
                          <a:spcPct val="40000"/>
                        </a:spcBef>
                        <a:buClr>
                          <a:schemeClr val="accent1"/>
                        </a:buClr>
                        <a:defRPr kumimoji="1" sz="1400">
                          <a:solidFill>
                            <a:schemeClr val="tx1"/>
                          </a:solidFill>
                          <a:latin typeface="Arial" panose="020B0604020202020204" pitchFamily="34" charset="0"/>
                          <a:ea typeface="新細明體" panose="02020500000000000000" pitchFamily="18" charset="-120"/>
                        </a:defRPr>
                      </a:lvl3pPr>
                      <a:lvl4pPr marL="1052513" indent="-180975" eaLnBrk="0" hangingPunct="0">
                        <a:spcBef>
                          <a:spcPct val="40000"/>
                        </a:spcBef>
                        <a:buClr>
                          <a:schemeClr val="accent1"/>
                        </a:buClr>
                        <a:buFont typeface="Arial" panose="020B0604020202020204" pitchFamily="34" charset="0"/>
                        <a:defRPr kumimoji="1" sz="1200">
                          <a:solidFill>
                            <a:schemeClr val="tx1"/>
                          </a:solidFill>
                          <a:latin typeface="Arial" panose="020B0604020202020204" pitchFamily="34" charset="0"/>
                          <a:ea typeface="新細明體" panose="02020500000000000000" pitchFamily="18" charset="-120"/>
                        </a:defRPr>
                      </a:lvl4pPr>
                      <a:lvl5pPr marL="1381125" indent="-146050" eaLnBrk="0" hangingPunct="0">
                        <a:spcBef>
                          <a:spcPct val="40000"/>
                        </a:spcBef>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5pPr>
                      <a:lvl6pPr marL="18383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6pPr>
                      <a:lvl7pPr marL="22955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7pPr>
                      <a:lvl8pPr marL="27527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8pPr>
                      <a:lvl9pPr marL="32099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9pPr>
                    </a:lstStyle>
                    <a:p>
                      <a:pPr marL="192088" marR="0" lvl="0" indent="-192088" algn="l" defTabSz="914400" rtl="0" eaLnBrk="0" fontAlgn="ctr" latinLnBrk="0" hangingPunct="0">
                        <a:lnSpc>
                          <a:spcPct val="100000"/>
                        </a:lnSpc>
                        <a:spcBef>
                          <a:spcPct val="0"/>
                        </a:spcBef>
                        <a:spcAft>
                          <a:spcPct val="0"/>
                        </a:spcAft>
                        <a:buClrTx/>
                        <a:buSzTx/>
                        <a:buFontTx/>
                        <a:buNone/>
                        <a:tabLst/>
                      </a:pPr>
                      <a:r>
                        <a:rPr kumimoji="1" lang="en-US" altLang="zh-TW" sz="1200" b="0" i="0" u="none" strike="noStrike" cap="none" normalizeH="0" baseline="0">
                          <a:ln>
                            <a:noFill/>
                          </a:ln>
                          <a:solidFill>
                            <a:schemeClr val="tx1"/>
                          </a:solidFill>
                          <a:effectLst/>
                          <a:latin typeface="微軟正黑體 (本文)"/>
                          <a:ea typeface="+mn-ea"/>
                          <a:cs typeface="Arial" panose="020B0604020202020204" pitchFamily="34" charset="0"/>
                        </a:rPr>
                        <a:t>{{MN.BEG.BZ.DT}}</a:t>
                      </a:r>
                      <a:endParaRPr kumimoji="1" lang="en-US" altLang="zh-TW" sz="1200" b="1" i="0" u="none" strike="noStrike" cap="none" normalizeH="0" baseline="0">
                        <a:ln>
                          <a:noFill/>
                        </a:ln>
                        <a:solidFill>
                          <a:schemeClr val="tx1"/>
                        </a:solidFill>
                        <a:effectLst/>
                        <a:latin typeface="微軟正黑體 (本文)"/>
                        <a:ea typeface="+mn-ea"/>
                      </a:endParaRPr>
                    </a:p>
                  </a:txBody>
                  <a:tcPr marL="109728" marR="109728" marT="54864" marB="5486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192088" indent="-192088" eaLnBrk="0" hangingPunct="0">
                        <a:spcBef>
                          <a:spcPct val="40000"/>
                        </a:spcBef>
                        <a:buClr>
                          <a:schemeClr val="accent1"/>
                        </a:buClr>
                        <a:buFont typeface="Wingdings" panose="05000000000000000000" pitchFamily="2" charset="2"/>
                        <a:defRPr kumimoji="1" sz="1600" b="1">
                          <a:solidFill>
                            <a:schemeClr val="tx1"/>
                          </a:solidFill>
                          <a:latin typeface="Arial" panose="020B0604020202020204" pitchFamily="34" charset="0"/>
                          <a:ea typeface="新細明體" panose="02020500000000000000" pitchFamily="18" charset="-120"/>
                        </a:defRPr>
                      </a:lvl1pPr>
                      <a:lvl2pPr marL="463550" indent="-185738" eaLnBrk="0" hangingPunct="0">
                        <a:spcBef>
                          <a:spcPct val="40000"/>
                        </a:spcBef>
                        <a:buClr>
                          <a:schemeClr val="accent1"/>
                        </a:buClr>
                        <a:buFont typeface="Arial" panose="020B0604020202020204" pitchFamily="34" charset="0"/>
                        <a:defRPr kumimoji="1" sz="1600">
                          <a:solidFill>
                            <a:schemeClr val="tx1"/>
                          </a:solidFill>
                          <a:latin typeface="Arial" panose="020B0604020202020204" pitchFamily="34" charset="0"/>
                          <a:ea typeface="新細明體" panose="02020500000000000000" pitchFamily="18" charset="-120"/>
                        </a:defRPr>
                      </a:lvl2pPr>
                      <a:lvl3pPr marL="768350" indent="-193675" eaLnBrk="0" hangingPunct="0">
                        <a:spcBef>
                          <a:spcPct val="40000"/>
                        </a:spcBef>
                        <a:buClr>
                          <a:schemeClr val="accent1"/>
                        </a:buClr>
                        <a:defRPr kumimoji="1" sz="1400">
                          <a:solidFill>
                            <a:schemeClr val="tx1"/>
                          </a:solidFill>
                          <a:latin typeface="Arial" panose="020B0604020202020204" pitchFamily="34" charset="0"/>
                          <a:ea typeface="新細明體" panose="02020500000000000000" pitchFamily="18" charset="-120"/>
                        </a:defRPr>
                      </a:lvl3pPr>
                      <a:lvl4pPr marL="1052513" indent="-180975" eaLnBrk="0" hangingPunct="0">
                        <a:spcBef>
                          <a:spcPct val="40000"/>
                        </a:spcBef>
                        <a:buClr>
                          <a:schemeClr val="accent1"/>
                        </a:buClr>
                        <a:buFont typeface="Arial" panose="020B0604020202020204" pitchFamily="34" charset="0"/>
                        <a:defRPr kumimoji="1" sz="1200">
                          <a:solidFill>
                            <a:schemeClr val="tx1"/>
                          </a:solidFill>
                          <a:latin typeface="Arial" panose="020B0604020202020204" pitchFamily="34" charset="0"/>
                          <a:ea typeface="新細明體" panose="02020500000000000000" pitchFamily="18" charset="-120"/>
                        </a:defRPr>
                      </a:lvl4pPr>
                      <a:lvl5pPr marL="1381125" indent="-146050" eaLnBrk="0" hangingPunct="0">
                        <a:spcBef>
                          <a:spcPct val="40000"/>
                        </a:spcBef>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5pPr>
                      <a:lvl6pPr marL="18383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6pPr>
                      <a:lvl7pPr marL="22955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7pPr>
                      <a:lvl8pPr marL="27527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8pPr>
                      <a:lvl9pPr marL="32099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9pPr>
                    </a:lstStyle>
                    <a:p>
                      <a:pPr marL="192088" marR="0" lvl="0" indent="-192088" algn="l" defTabSz="914400" rtl="0" eaLnBrk="0" fontAlgn="ctr" latinLnBrk="0" hangingPunct="0">
                        <a:lnSpc>
                          <a:spcPct val="100000"/>
                        </a:lnSpc>
                        <a:spcBef>
                          <a:spcPct val="0"/>
                        </a:spcBef>
                        <a:spcAft>
                          <a:spcPct val="0"/>
                        </a:spcAft>
                        <a:buClrTx/>
                        <a:buSzTx/>
                        <a:buFontTx/>
                        <a:buNone/>
                        <a:tabLst/>
                      </a:pPr>
                      <a:r>
                        <a:rPr kumimoji="1" lang="zh-TW" altLang="en-US" sz="1200" b="0" i="0" u="none" strike="noStrike" cap="none" normalizeH="0" baseline="0" dirty="0">
                          <a:ln>
                            <a:noFill/>
                          </a:ln>
                          <a:solidFill>
                            <a:schemeClr val="tx1"/>
                          </a:solidFill>
                          <a:effectLst/>
                          <a:latin typeface="微軟正黑體 (本文)"/>
                          <a:ea typeface="+mn-ea"/>
                        </a:rPr>
                        <a:t>資料當月第一個</a:t>
                      </a:r>
                      <a:r>
                        <a:rPr kumimoji="1" lang="zh-TW" altLang="en-US" sz="1200" b="0" i="0" u="none" strike="noStrike" cap="none" normalizeH="0" baseline="0">
                          <a:ln>
                            <a:noFill/>
                          </a:ln>
                          <a:solidFill>
                            <a:schemeClr val="tx1"/>
                          </a:solidFill>
                          <a:effectLst/>
                          <a:latin typeface="微軟正黑體 (本文)"/>
                          <a:ea typeface="+mn-ea"/>
                        </a:rPr>
                        <a:t>營業日</a:t>
                      </a:r>
                      <a:r>
                        <a:rPr kumimoji="1" lang="en-US" altLang="zh-TW" sz="1200" b="0" i="0" u="none" strike="noStrike" cap="none" normalizeH="0" baseline="0">
                          <a:ln>
                            <a:noFill/>
                          </a:ln>
                          <a:solidFill>
                            <a:schemeClr val="tx1"/>
                          </a:solidFill>
                          <a:effectLst/>
                          <a:latin typeface="微軟正黑體 (本文)"/>
                          <a:ea typeface="+mn-ea"/>
                          <a:cs typeface="Arial" panose="020B0604020202020204" pitchFamily="34" charset="0"/>
                        </a:rPr>
                        <a:t>(DATE)</a:t>
                      </a:r>
                      <a:endParaRPr kumimoji="1" lang="en-US" altLang="zh-TW" sz="1200" b="1" i="0" u="none" strike="noStrike" cap="none" normalizeH="0" baseline="0" dirty="0">
                        <a:ln>
                          <a:noFill/>
                        </a:ln>
                        <a:solidFill>
                          <a:schemeClr val="tx1"/>
                        </a:solidFill>
                        <a:effectLst/>
                        <a:latin typeface="微軟正黑體 (本文)"/>
                        <a:ea typeface="+mn-ea"/>
                      </a:endParaRPr>
                    </a:p>
                  </a:txBody>
                  <a:tcPr marL="109728" marR="109728" marT="54864" marB="5486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192088" indent="-192088" eaLnBrk="0" hangingPunct="0">
                        <a:spcBef>
                          <a:spcPct val="40000"/>
                        </a:spcBef>
                        <a:buClr>
                          <a:schemeClr val="accent1"/>
                        </a:buClr>
                        <a:buFont typeface="Wingdings" panose="05000000000000000000" pitchFamily="2" charset="2"/>
                        <a:defRPr kumimoji="1" sz="1600" b="1">
                          <a:solidFill>
                            <a:schemeClr val="tx1"/>
                          </a:solidFill>
                          <a:latin typeface="Arial" panose="020B0604020202020204" pitchFamily="34" charset="0"/>
                          <a:ea typeface="新細明體" panose="02020500000000000000" pitchFamily="18" charset="-120"/>
                        </a:defRPr>
                      </a:lvl1pPr>
                      <a:lvl2pPr marL="463550" indent="-185738" eaLnBrk="0" hangingPunct="0">
                        <a:spcBef>
                          <a:spcPct val="40000"/>
                        </a:spcBef>
                        <a:buClr>
                          <a:schemeClr val="accent1"/>
                        </a:buClr>
                        <a:buFont typeface="Arial" panose="020B0604020202020204" pitchFamily="34" charset="0"/>
                        <a:defRPr kumimoji="1" sz="1600">
                          <a:solidFill>
                            <a:schemeClr val="tx1"/>
                          </a:solidFill>
                          <a:latin typeface="Arial" panose="020B0604020202020204" pitchFamily="34" charset="0"/>
                          <a:ea typeface="新細明體" panose="02020500000000000000" pitchFamily="18" charset="-120"/>
                        </a:defRPr>
                      </a:lvl2pPr>
                      <a:lvl3pPr marL="768350" indent="-193675" eaLnBrk="0" hangingPunct="0">
                        <a:spcBef>
                          <a:spcPct val="40000"/>
                        </a:spcBef>
                        <a:buClr>
                          <a:schemeClr val="accent1"/>
                        </a:buClr>
                        <a:defRPr kumimoji="1" sz="1400">
                          <a:solidFill>
                            <a:schemeClr val="tx1"/>
                          </a:solidFill>
                          <a:latin typeface="Arial" panose="020B0604020202020204" pitchFamily="34" charset="0"/>
                          <a:ea typeface="新細明體" panose="02020500000000000000" pitchFamily="18" charset="-120"/>
                        </a:defRPr>
                      </a:lvl3pPr>
                      <a:lvl4pPr marL="1052513" indent="-180975" eaLnBrk="0" hangingPunct="0">
                        <a:spcBef>
                          <a:spcPct val="40000"/>
                        </a:spcBef>
                        <a:buClr>
                          <a:schemeClr val="accent1"/>
                        </a:buClr>
                        <a:buFont typeface="Arial" panose="020B0604020202020204" pitchFamily="34" charset="0"/>
                        <a:defRPr kumimoji="1" sz="1200">
                          <a:solidFill>
                            <a:schemeClr val="tx1"/>
                          </a:solidFill>
                          <a:latin typeface="Arial" panose="020B0604020202020204" pitchFamily="34" charset="0"/>
                          <a:ea typeface="新細明體" panose="02020500000000000000" pitchFamily="18" charset="-120"/>
                        </a:defRPr>
                      </a:lvl4pPr>
                      <a:lvl5pPr marL="1381125" indent="-146050" eaLnBrk="0" hangingPunct="0">
                        <a:spcBef>
                          <a:spcPct val="40000"/>
                        </a:spcBef>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5pPr>
                      <a:lvl6pPr marL="18383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6pPr>
                      <a:lvl7pPr marL="22955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7pPr>
                      <a:lvl8pPr marL="27527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8pPr>
                      <a:lvl9pPr marL="32099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9pPr>
                    </a:lstStyle>
                    <a:p>
                      <a:pPr marL="192088" marR="0" lvl="0" indent="-192088" algn="l" defTabSz="914400" rtl="0" eaLnBrk="0" fontAlgn="ctr" latinLnBrk="0" hangingPunct="0">
                        <a:lnSpc>
                          <a:spcPct val="100000"/>
                        </a:lnSpc>
                        <a:spcBef>
                          <a:spcPct val="0"/>
                        </a:spcBef>
                        <a:spcAft>
                          <a:spcPct val="0"/>
                        </a:spcAft>
                        <a:buClrTx/>
                        <a:buSzTx/>
                        <a:buFontTx/>
                        <a:buNone/>
                        <a:tabLst/>
                      </a:pPr>
                      <a:r>
                        <a:rPr kumimoji="1" lang="en-US" altLang="zh-TW" sz="1200" b="0" i="0" u="none" strike="noStrike" cap="none" normalizeH="0" baseline="0">
                          <a:ln>
                            <a:noFill/>
                          </a:ln>
                          <a:solidFill>
                            <a:schemeClr val="tx1"/>
                          </a:solidFill>
                          <a:effectLst/>
                          <a:latin typeface="微軟正黑體 (本文)"/>
                          <a:ea typeface="+mn-ea"/>
                          <a:cs typeface="Arial" panose="020B0604020202020204" pitchFamily="34" charset="0"/>
                        </a:rPr>
                        <a:t>YYYY-MM-DD</a:t>
                      </a:r>
                      <a:endParaRPr kumimoji="1" lang="en-US" altLang="zh-TW" sz="1200" b="1" i="0" u="none" strike="noStrike" cap="none" normalizeH="0" baseline="0">
                        <a:ln>
                          <a:noFill/>
                        </a:ln>
                        <a:solidFill>
                          <a:schemeClr val="tx1"/>
                        </a:solidFill>
                        <a:effectLst/>
                        <a:latin typeface="微軟正黑體 (本文)"/>
                        <a:ea typeface="+mn-ea"/>
                      </a:endParaRPr>
                    </a:p>
                  </a:txBody>
                  <a:tcPr marL="109728" marR="109728" marT="54864" marB="5486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algn="l" rtl="0" fontAlgn="ctr"/>
                      <a:r>
                        <a:rPr lang="en-US" sz="1200" b="0" i="0" u="none" strike="noStrike">
                          <a:solidFill>
                            <a:srgbClr val="000000"/>
                          </a:solidFill>
                          <a:effectLst/>
                          <a:latin typeface="微軟正黑體 (本文)"/>
                          <a:ea typeface="+mn-ea"/>
                        </a:rPr>
                        <a:t>sqlext.MNBEGBZDT({{END.DT.CHAR}})</a:t>
                      </a:r>
                    </a:p>
                  </a:txBody>
                  <a:tcPr marL="114300"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3"/>
                  </a:ext>
                </a:extLst>
              </a:tr>
              <a:tr h="274320">
                <a:tc>
                  <a:txBody>
                    <a:bodyPr/>
                    <a:lstStyle>
                      <a:lvl1pPr marL="192088" indent="-192088" eaLnBrk="0" hangingPunct="0">
                        <a:spcBef>
                          <a:spcPct val="40000"/>
                        </a:spcBef>
                        <a:buClr>
                          <a:schemeClr val="accent1"/>
                        </a:buClr>
                        <a:buFont typeface="Wingdings" panose="05000000000000000000" pitchFamily="2" charset="2"/>
                        <a:defRPr kumimoji="1" sz="1600" b="1">
                          <a:solidFill>
                            <a:schemeClr val="tx1"/>
                          </a:solidFill>
                          <a:latin typeface="Arial" panose="020B0604020202020204" pitchFamily="34" charset="0"/>
                          <a:ea typeface="新細明體" panose="02020500000000000000" pitchFamily="18" charset="-120"/>
                        </a:defRPr>
                      </a:lvl1pPr>
                      <a:lvl2pPr marL="463550" indent="-185738" eaLnBrk="0" hangingPunct="0">
                        <a:spcBef>
                          <a:spcPct val="40000"/>
                        </a:spcBef>
                        <a:buClr>
                          <a:schemeClr val="accent1"/>
                        </a:buClr>
                        <a:buFont typeface="Arial" panose="020B0604020202020204" pitchFamily="34" charset="0"/>
                        <a:defRPr kumimoji="1" sz="1600">
                          <a:solidFill>
                            <a:schemeClr val="tx1"/>
                          </a:solidFill>
                          <a:latin typeface="Arial" panose="020B0604020202020204" pitchFamily="34" charset="0"/>
                          <a:ea typeface="新細明體" panose="02020500000000000000" pitchFamily="18" charset="-120"/>
                        </a:defRPr>
                      </a:lvl2pPr>
                      <a:lvl3pPr marL="768350" indent="-193675" eaLnBrk="0" hangingPunct="0">
                        <a:spcBef>
                          <a:spcPct val="40000"/>
                        </a:spcBef>
                        <a:buClr>
                          <a:schemeClr val="accent1"/>
                        </a:buClr>
                        <a:defRPr kumimoji="1" sz="1400">
                          <a:solidFill>
                            <a:schemeClr val="tx1"/>
                          </a:solidFill>
                          <a:latin typeface="Arial" panose="020B0604020202020204" pitchFamily="34" charset="0"/>
                          <a:ea typeface="新細明體" panose="02020500000000000000" pitchFamily="18" charset="-120"/>
                        </a:defRPr>
                      </a:lvl3pPr>
                      <a:lvl4pPr marL="1052513" indent="-180975" eaLnBrk="0" hangingPunct="0">
                        <a:spcBef>
                          <a:spcPct val="40000"/>
                        </a:spcBef>
                        <a:buClr>
                          <a:schemeClr val="accent1"/>
                        </a:buClr>
                        <a:buFont typeface="Arial" panose="020B0604020202020204" pitchFamily="34" charset="0"/>
                        <a:defRPr kumimoji="1" sz="1200">
                          <a:solidFill>
                            <a:schemeClr val="tx1"/>
                          </a:solidFill>
                          <a:latin typeface="Arial" panose="020B0604020202020204" pitchFamily="34" charset="0"/>
                          <a:ea typeface="新細明體" panose="02020500000000000000" pitchFamily="18" charset="-120"/>
                        </a:defRPr>
                      </a:lvl4pPr>
                      <a:lvl5pPr marL="1381125" indent="-146050" eaLnBrk="0" hangingPunct="0">
                        <a:spcBef>
                          <a:spcPct val="40000"/>
                        </a:spcBef>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5pPr>
                      <a:lvl6pPr marL="18383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6pPr>
                      <a:lvl7pPr marL="22955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7pPr>
                      <a:lvl8pPr marL="27527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8pPr>
                      <a:lvl9pPr marL="32099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9pPr>
                    </a:lstStyle>
                    <a:p>
                      <a:pPr marL="192088" marR="0" lvl="0" indent="-192088" algn="l" defTabSz="914400" rtl="0" eaLnBrk="0" fontAlgn="ctr" latinLnBrk="0" hangingPunct="0">
                        <a:lnSpc>
                          <a:spcPct val="100000"/>
                        </a:lnSpc>
                        <a:spcBef>
                          <a:spcPct val="0"/>
                        </a:spcBef>
                        <a:spcAft>
                          <a:spcPct val="0"/>
                        </a:spcAft>
                        <a:buClrTx/>
                        <a:buSzTx/>
                        <a:buFontTx/>
                        <a:buNone/>
                        <a:tabLst/>
                      </a:pPr>
                      <a:r>
                        <a:rPr kumimoji="1" lang="en-US" altLang="zh-TW" sz="1200" b="0" i="0" u="none" strike="noStrike" cap="none" normalizeH="0" baseline="0">
                          <a:ln>
                            <a:noFill/>
                          </a:ln>
                          <a:solidFill>
                            <a:schemeClr val="tx1"/>
                          </a:solidFill>
                          <a:effectLst/>
                          <a:latin typeface="微軟正黑體 (本文)"/>
                          <a:ea typeface="+mn-ea"/>
                          <a:cs typeface="Arial" panose="020B0604020202020204" pitchFamily="34" charset="0"/>
                        </a:rPr>
                        <a:t>{{MN.BEG.BZ.DT.CHAR}}</a:t>
                      </a:r>
                      <a:endParaRPr kumimoji="1" lang="en-US" altLang="zh-TW" sz="1200" b="1" i="0" u="none" strike="noStrike" cap="none" normalizeH="0" baseline="0">
                        <a:ln>
                          <a:noFill/>
                        </a:ln>
                        <a:solidFill>
                          <a:schemeClr val="tx1"/>
                        </a:solidFill>
                        <a:effectLst/>
                        <a:latin typeface="微軟正黑體 (本文)"/>
                        <a:ea typeface="+mn-ea"/>
                      </a:endParaRPr>
                    </a:p>
                  </a:txBody>
                  <a:tcPr marL="109728" marR="109728" marT="54864" marB="5486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192088" indent="-192088" eaLnBrk="0" hangingPunct="0">
                        <a:spcBef>
                          <a:spcPct val="40000"/>
                        </a:spcBef>
                        <a:buClr>
                          <a:schemeClr val="accent1"/>
                        </a:buClr>
                        <a:buFont typeface="Wingdings" panose="05000000000000000000" pitchFamily="2" charset="2"/>
                        <a:defRPr kumimoji="1" sz="1600" b="1">
                          <a:solidFill>
                            <a:schemeClr val="tx1"/>
                          </a:solidFill>
                          <a:latin typeface="Arial" panose="020B0604020202020204" pitchFamily="34" charset="0"/>
                          <a:ea typeface="新細明體" panose="02020500000000000000" pitchFamily="18" charset="-120"/>
                        </a:defRPr>
                      </a:lvl1pPr>
                      <a:lvl2pPr marL="463550" indent="-185738" eaLnBrk="0" hangingPunct="0">
                        <a:spcBef>
                          <a:spcPct val="40000"/>
                        </a:spcBef>
                        <a:buClr>
                          <a:schemeClr val="accent1"/>
                        </a:buClr>
                        <a:buFont typeface="Arial" panose="020B0604020202020204" pitchFamily="34" charset="0"/>
                        <a:defRPr kumimoji="1" sz="1600">
                          <a:solidFill>
                            <a:schemeClr val="tx1"/>
                          </a:solidFill>
                          <a:latin typeface="Arial" panose="020B0604020202020204" pitchFamily="34" charset="0"/>
                          <a:ea typeface="新細明體" panose="02020500000000000000" pitchFamily="18" charset="-120"/>
                        </a:defRPr>
                      </a:lvl2pPr>
                      <a:lvl3pPr marL="768350" indent="-193675" eaLnBrk="0" hangingPunct="0">
                        <a:spcBef>
                          <a:spcPct val="40000"/>
                        </a:spcBef>
                        <a:buClr>
                          <a:schemeClr val="accent1"/>
                        </a:buClr>
                        <a:defRPr kumimoji="1" sz="1400">
                          <a:solidFill>
                            <a:schemeClr val="tx1"/>
                          </a:solidFill>
                          <a:latin typeface="Arial" panose="020B0604020202020204" pitchFamily="34" charset="0"/>
                          <a:ea typeface="新細明體" panose="02020500000000000000" pitchFamily="18" charset="-120"/>
                        </a:defRPr>
                      </a:lvl3pPr>
                      <a:lvl4pPr marL="1052513" indent="-180975" eaLnBrk="0" hangingPunct="0">
                        <a:spcBef>
                          <a:spcPct val="40000"/>
                        </a:spcBef>
                        <a:buClr>
                          <a:schemeClr val="accent1"/>
                        </a:buClr>
                        <a:buFont typeface="Arial" panose="020B0604020202020204" pitchFamily="34" charset="0"/>
                        <a:defRPr kumimoji="1" sz="1200">
                          <a:solidFill>
                            <a:schemeClr val="tx1"/>
                          </a:solidFill>
                          <a:latin typeface="Arial" panose="020B0604020202020204" pitchFamily="34" charset="0"/>
                          <a:ea typeface="新細明體" panose="02020500000000000000" pitchFamily="18" charset="-120"/>
                        </a:defRPr>
                      </a:lvl4pPr>
                      <a:lvl5pPr marL="1381125" indent="-146050" eaLnBrk="0" hangingPunct="0">
                        <a:spcBef>
                          <a:spcPct val="40000"/>
                        </a:spcBef>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5pPr>
                      <a:lvl6pPr marL="18383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6pPr>
                      <a:lvl7pPr marL="22955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7pPr>
                      <a:lvl8pPr marL="27527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8pPr>
                      <a:lvl9pPr marL="32099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9pPr>
                    </a:lstStyle>
                    <a:p>
                      <a:pPr marL="192088" marR="0" lvl="0" indent="-192088" algn="l" defTabSz="914400" rtl="0" eaLnBrk="0" fontAlgn="ctr" latinLnBrk="0" hangingPunct="0">
                        <a:lnSpc>
                          <a:spcPct val="100000"/>
                        </a:lnSpc>
                        <a:spcBef>
                          <a:spcPct val="0"/>
                        </a:spcBef>
                        <a:spcAft>
                          <a:spcPct val="0"/>
                        </a:spcAft>
                        <a:buClrTx/>
                        <a:buSzTx/>
                        <a:buFontTx/>
                        <a:buNone/>
                        <a:tabLst/>
                      </a:pPr>
                      <a:r>
                        <a:rPr kumimoji="1" lang="zh-TW" altLang="en-US" sz="1200" b="0" i="0" u="none" strike="noStrike" cap="none" normalizeH="0" baseline="0">
                          <a:ln>
                            <a:noFill/>
                          </a:ln>
                          <a:solidFill>
                            <a:schemeClr val="tx1"/>
                          </a:solidFill>
                          <a:effectLst/>
                          <a:latin typeface="微軟正黑體 (本文)"/>
                          <a:ea typeface="+mn-ea"/>
                        </a:rPr>
                        <a:t>資料當月第一個營業日</a:t>
                      </a:r>
                      <a:r>
                        <a:rPr kumimoji="1" lang="en-US" altLang="zh-TW" sz="1200" b="0" i="0" u="none" strike="noStrike" cap="none" normalizeH="0" baseline="0">
                          <a:ln>
                            <a:noFill/>
                          </a:ln>
                          <a:solidFill>
                            <a:schemeClr val="tx1"/>
                          </a:solidFill>
                          <a:effectLst/>
                          <a:latin typeface="微軟正黑體 (本文)"/>
                          <a:ea typeface="+mn-ea"/>
                          <a:cs typeface="Arial" panose="020B0604020202020204" pitchFamily="34" charset="0"/>
                        </a:rPr>
                        <a:t>(CHAR)</a:t>
                      </a:r>
                      <a:endParaRPr kumimoji="1" lang="en-US" altLang="zh-TW" sz="1200" b="1" i="0" u="none" strike="noStrike" cap="none" normalizeH="0" baseline="0">
                        <a:ln>
                          <a:noFill/>
                        </a:ln>
                        <a:solidFill>
                          <a:schemeClr val="tx1"/>
                        </a:solidFill>
                        <a:effectLst/>
                        <a:latin typeface="微軟正黑體 (本文)"/>
                        <a:ea typeface="+mn-ea"/>
                      </a:endParaRPr>
                    </a:p>
                  </a:txBody>
                  <a:tcPr marL="109728" marR="109728" marT="54864" marB="5486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192088" indent="-192088" eaLnBrk="0" hangingPunct="0">
                        <a:spcBef>
                          <a:spcPct val="40000"/>
                        </a:spcBef>
                        <a:buClr>
                          <a:schemeClr val="accent1"/>
                        </a:buClr>
                        <a:buFont typeface="Wingdings" panose="05000000000000000000" pitchFamily="2" charset="2"/>
                        <a:defRPr kumimoji="1" sz="1600" b="1">
                          <a:solidFill>
                            <a:schemeClr val="tx1"/>
                          </a:solidFill>
                          <a:latin typeface="Arial" panose="020B0604020202020204" pitchFamily="34" charset="0"/>
                          <a:ea typeface="新細明體" panose="02020500000000000000" pitchFamily="18" charset="-120"/>
                        </a:defRPr>
                      </a:lvl1pPr>
                      <a:lvl2pPr marL="463550" indent="-185738" eaLnBrk="0" hangingPunct="0">
                        <a:spcBef>
                          <a:spcPct val="40000"/>
                        </a:spcBef>
                        <a:buClr>
                          <a:schemeClr val="accent1"/>
                        </a:buClr>
                        <a:buFont typeface="Arial" panose="020B0604020202020204" pitchFamily="34" charset="0"/>
                        <a:defRPr kumimoji="1" sz="1600">
                          <a:solidFill>
                            <a:schemeClr val="tx1"/>
                          </a:solidFill>
                          <a:latin typeface="Arial" panose="020B0604020202020204" pitchFamily="34" charset="0"/>
                          <a:ea typeface="新細明體" panose="02020500000000000000" pitchFamily="18" charset="-120"/>
                        </a:defRPr>
                      </a:lvl2pPr>
                      <a:lvl3pPr marL="768350" indent="-193675" eaLnBrk="0" hangingPunct="0">
                        <a:spcBef>
                          <a:spcPct val="40000"/>
                        </a:spcBef>
                        <a:buClr>
                          <a:schemeClr val="accent1"/>
                        </a:buClr>
                        <a:defRPr kumimoji="1" sz="1400">
                          <a:solidFill>
                            <a:schemeClr val="tx1"/>
                          </a:solidFill>
                          <a:latin typeface="Arial" panose="020B0604020202020204" pitchFamily="34" charset="0"/>
                          <a:ea typeface="新細明體" panose="02020500000000000000" pitchFamily="18" charset="-120"/>
                        </a:defRPr>
                      </a:lvl3pPr>
                      <a:lvl4pPr marL="1052513" indent="-180975" eaLnBrk="0" hangingPunct="0">
                        <a:spcBef>
                          <a:spcPct val="40000"/>
                        </a:spcBef>
                        <a:buClr>
                          <a:schemeClr val="accent1"/>
                        </a:buClr>
                        <a:buFont typeface="Arial" panose="020B0604020202020204" pitchFamily="34" charset="0"/>
                        <a:defRPr kumimoji="1" sz="1200">
                          <a:solidFill>
                            <a:schemeClr val="tx1"/>
                          </a:solidFill>
                          <a:latin typeface="Arial" panose="020B0604020202020204" pitchFamily="34" charset="0"/>
                          <a:ea typeface="新細明體" panose="02020500000000000000" pitchFamily="18" charset="-120"/>
                        </a:defRPr>
                      </a:lvl4pPr>
                      <a:lvl5pPr marL="1381125" indent="-146050" eaLnBrk="0" hangingPunct="0">
                        <a:spcBef>
                          <a:spcPct val="40000"/>
                        </a:spcBef>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5pPr>
                      <a:lvl6pPr marL="18383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6pPr>
                      <a:lvl7pPr marL="22955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7pPr>
                      <a:lvl8pPr marL="27527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8pPr>
                      <a:lvl9pPr marL="32099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9pPr>
                    </a:lstStyle>
                    <a:p>
                      <a:pPr marL="192088" marR="0" lvl="0" indent="-192088" algn="l" defTabSz="914400" rtl="0" eaLnBrk="0" fontAlgn="ctr" latinLnBrk="0" hangingPunct="0">
                        <a:lnSpc>
                          <a:spcPct val="100000"/>
                        </a:lnSpc>
                        <a:spcBef>
                          <a:spcPct val="0"/>
                        </a:spcBef>
                        <a:spcAft>
                          <a:spcPct val="0"/>
                        </a:spcAft>
                        <a:buClrTx/>
                        <a:buSzTx/>
                        <a:buFontTx/>
                        <a:buNone/>
                        <a:tabLst/>
                      </a:pPr>
                      <a:r>
                        <a:rPr kumimoji="1" lang="en-US" altLang="zh-TW" sz="1200" b="0" i="0" u="none" strike="noStrike" cap="none" normalizeH="0" baseline="0" dirty="0">
                          <a:ln>
                            <a:noFill/>
                          </a:ln>
                          <a:solidFill>
                            <a:schemeClr val="tx1"/>
                          </a:solidFill>
                          <a:effectLst/>
                          <a:latin typeface="微軟正黑體 (本文)"/>
                          <a:ea typeface="+mn-ea"/>
                          <a:cs typeface="Arial" panose="020B0604020202020204" pitchFamily="34" charset="0"/>
                        </a:rPr>
                        <a:t>YYYYMMDD</a:t>
                      </a:r>
                      <a:endParaRPr kumimoji="1" lang="en-US" altLang="zh-TW" sz="1200" b="1" i="0" u="none" strike="noStrike" cap="none" normalizeH="0" baseline="0" dirty="0">
                        <a:ln>
                          <a:noFill/>
                        </a:ln>
                        <a:solidFill>
                          <a:schemeClr val="tx1"/>
                        </a:solidFill>
                        <a:effectLst/>
                        <a:latin typeface="微軟正黑體 (本文)"/>
                        <a:ea typeface="+mn-ea"/>
                      </a:endParaRPr>
                    </a:p>
                  </a:txBody>
                  <a:tcPr marL="109728" marR="109728" marT="54864" marB="5486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algn="l" rtl="0" fontAlgn="ctr"/>
                      <a:r>
                        <a:rPr lang="en-US" sz="1200" b="0" i="0" u="none" strike="noStrike">
                          <a:solidFill>
                            <a:srgbClr val="000000"/>
                          </a:solidFill>
                          <a:effectLst/>
                          <a:latin typeface="微軟正黑體 (本文)"/>
                          <a:ea typeface="+mn-ea"/>
                        </a:rPr>
                        <a:t>sqlext.MNBEGBZDTCHAR({{END.DT.CHAR}})</a:t>
                      </a:r>
                    </a:p>
                  </a:txBody>
                  <a:tcPr marL="114300"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4"/>
                  </a:ext>
                </a:extLst>
              </a:tr>
              <a:tr h="274320">
                <a:tc>
                  <a:txBody>
                    <a:bodyPr/>
                    <a:lstStyle>
                      <a:lvl1pPr marL="192088" indent="-192088" eaLnBrk="0" hangingPunct="0">
                        <a:spcBef>
                          <a:spcPct val="40000"/>
                        </a:spcBef>
                        <a:buClr>
                          <a:schemeClr val="accent1"/>
                        </a:buClr>
                        <a:buFont typeface="Wingdings" panose="05000000000000000000" pitchFamily="2" charset="2"/>
                        <a:defRPr kumimoji="1" sz="1600" b="1">
                          <a:solidFill>
                            <a:schemeClr val="tx1"/>
                          </a:solidFill>
                          <a:latin typeface="Arial" panose="020B0604020202020204" pitchFamily="34" charset="0"/>
                          <a:ea typeface="新細明體" panose="02020500000000000000" pitchFamily="18" charset="-120"/>
                        </a:defRPr>
                      </a:lvl1pPr>
                      <a:lvl2pPr marL="463550" indent="-185738" eaLnBrk="0" hangingPunct="0">
                        <a:spcBef>
                          <a:spcPct val="40000"/>
                        </a:spcBef>
                        <a:buClr>
                          <a:schemeClr val="accent1"/>
                        </a:buClr>
                        <a:buFont typeface="Arial" panose="020B0604020202020204" pitchFamily="34" charset="0"/>
                        <a:defRPr kumimoji="1" sz="1600">
                          <a:solidFill>
                            <a:schemeClr val="tx1"/>
                          </a:solidFill>
                          <a:latin typeface="Arial" panose="020B0604020202020204" pitchFamily="34" charset="0"/>
                          <a:ea typeface="新細明體" panose="02020500000000000000" pitchFamily="18" charset="-120"/>
                        </a:defRPr>
                      </a:lvl2pPr>
                      <a:lvl3pPr marL="768350" indent="-193675" eaLnBrk="0" hangingPunct="0">
                        <a:spcBef>
                          <a:spcPct val="40000"/>
                        </a:spcBef>
                        <a:buClr>
                          <a:schemeClr val="accent1"/>
                        </a:buClr>
                        <a:defRPr kumimoji="1" sz="1400">
                          <a:solidFill>
                            <a:schemeClr val="tx1"/>
                          </a:solidFill>
                          <a:latin typeface="Arial" panose="020B0604020202020204" pitchFamily="34" charset="0"/>
                          <a:ea typeface="新細明體" panose="02020500000000000000" pitchFamily="18" charset="-120"/>
                        </a:defRPr>
                      </a:lvl3pPr>
                      <a:lvl4pPr marL="1052513" indent="-180975" eaLnBrk="0" hangingPunct="0">
                        <a:spcBef>
                          <a:spcPct val="40000"/>
                        </a:spcBef>
                        <a:buClr>
                          <a:schemeClr val="accent1"/>
                        </a:buClr>
                        <a:buFont typeface="Arial" panose="020B0604020202020204" pitchFamily="34" charset="0"/>
                        <a:defRPr kumimoji="1" sz="1200">
                          <a:solidFill>
                            <a:schemeClr val="tx1"/>
                          </a:solidFill>
                          <a:latin typeface="Arial" panose="020B0604020202020204" pitchFamily="34" charset="0"/>
                          <a:ea typeface="新細明體" panose="02020500000000000000" pitchFamily="18" charset="-120"/>
                        </a:defRPr>
                      </a:lvl4pPr>
                      <a:lvl5pPr marL="1381125" indent="-146050" eaLnBrk="0" hangingPunct="0">
                        <a:spcBef>
                          <a:spcPct val="40000"/>
                        </a:spcBef>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5pPr>
                      <a:lvl6pPr marL="18383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6pPr>
                      <a:lvl7pPr marL="22955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7pPr>
                      <a:lvl8pPr marL="27527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8pPr>
                      <a:lvl9pPr marL="32099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9pPr>
                    </a:lstStyle>
                    <a:p>
                      <a:pPr marL="192088" marR="0" lvl="0" indent="-192088" algn="l" defTabSz="914400" rtl="0" eaLnBrk="0" fontAlgn="ctr" latinLnBrk="0" hangingPunct="0">
                        <a:lnSpc>
                          <a:spcPct val="100000"/>
                        </a:lnSpc>
                        <a:spcBef>
                          <a:spcPct val="0"/>
                        </a:spcBef>
                        <a:spcAft>
                          <a:spcPct val="0"/>
                        </a:spcAft>
                        <a:buClrTx/>
                        <a:buSzTx/>
                        <a:buFontTx/>
                        <a:buNone/>
                        <a:tabLst/>
                      </a:pPr>
                      <a:r>
                        <a:rPr kumimoji="1" lang="en-US" altLang="zh-TW" sz="1200" b="0" i="0" u="none" strike="noStrike" cap="none" normalizeH="0" baseline="0">
                          <a:ln>
                            <a:noFill/>
                          </a:ln>
                          <a:solidFill>
                            <a:schemeClr val="tx1"/>
                          </a:solidFill>
                          <a:effectLst/>
                          <a:latin typeface="微軟正黑體 (本文)"/>
                          <a:ea typeface="+mn-ea"/>
                          <a:cs typeface="Arial" panose="020B0604020202020204" pitchFamily="34" charset="0"/>
                        </a:rPr>
                        <a:t>{{MN.LST.BZ.DT}}</a:t>
                      </a:r>
                      <a:endParaRPr kumimoji="1" lang="en-US" altLang="zh-TW" sz="1200" b="1" i="0" u="none" strike="noStrike" cap="none" normalizeH="0" baseline="0">
                        <a:ln>
                          <a:noFill/>
                        </a:ln>
                        <a:solidFill>
                          <a:schemeClr val="tx1"/>
                        </a:solidFill>
                        <a:effectLst/>
                        <a:latin typeface="微軟正黑體 (本文)"/>
                        <a:ea typeface="+mn-ea"/>
                      </a:endParaRPr>
                    </a:p>
                  </a:txBody>
                  <a:tcPr marL="109728" marR="109728" marT="54864" marB="5486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192088" indent="-192088" eaLnBrk="0" hangingPunct="0">
                        <a:spcBef>
                          <a:spcPct val="40000"/>
                        </a:spcBef>
                        <a:buClr>
                          <a:schemeClr val="accent1"/>
                        </a:buClr>
                        <a:buFont typeface="Wingdings" panose="05000000000000000000" pitchFamily="2" charset="2"/>
                        <a:defRPr kumimoji="1" sz="1600" b="1">
                          <a:solidFill>
                            <a:schemeClr val="tx1"/>
                          </a:solidFill>
                          <a:latin typeface="Arial" panose="020B0604020202020204" pitchFamily="34" charset="0"/>
                          <a:ea typeface="新細明體" panose="02020500000000000000" pitchFamily="18" charset="-120"/>
                        </a:defRPr>
                      </a:lvl1pPr>
                      <a:lvl2pPr marL="463550" indent="-185738" eaLnBrk="0" hangingPunct="0">
                        <a:spcBef>
                          <a:spcPct val="40000"/>
                        </a:spcBef>
                        <a:buClr>
                          <a:schemeClr val="accent1"/>
                        </a:buClr>
                        <a:buFont typeface="Arial" panose="020B0604020202020204" pitchFamily="34" charset="0"/>
                        <a:defRPr kumimoji="1" sz="1600">
                          <a:solidFill>
                            <a:schemeClr val="tx1"/>
                          </a:solidFill>
                          <a:latin typeface="Arial" panose="020B0604020202020204" pitchFamily="34" charset="0"/>
                          <a:ea typeface="新細明體" panose="02020500000000000000" pitchFamily="18" charset="-120"/>
                        </a:defRPr>
                      </a:lvl2pPr>
                      <a:lvl3pPr marL="768350" indent="-193675" eaLnBrk="0" hangingPunct="0">
                        <a:spcBef>
                          <a:spcPct val="40000"/>
                        </a:spcBef>
                        <a:buClr>
                          <a:schemeClr val="accent1"/>
                        </a:buClr>
                        <a:defRPr kumimoji="1" sz="1400">
                          <a:solidFill>
                            <a:schemeClr val="tx1"/>
                          </a:solidFill>
                          <a:latin typeface="Arial" panose="020B0604020202020204" pitchFamily="34" charset="0"/>
                          <a:ea typeface="新細明體" panose="02020500000000000000" pitchFamily="18" charset="-120"/>
                        </a:defRPr>
                      </a:lvl3pPr>
                      <a:lvl4pPr marL="1052513" indent="-180975" eaLnBrk="0" hangingPunct="0">
                        <a:spcBef>
                          <a:spcPct val="40000"/>
                        </a:spcBef>
                        <a:buClr>
                          <a:schemeClr val="accent1"/>
                        </a:buClr>
                        <a:buFont typeface="Arial" panose="020B0604020202020204" pitchFamily="34" charset="0"/>
                        <a:defRPr kumimoji="1" sz="1200">
                          <a:solidFill>
                            <a:schemeClr val="tx1"/>
                          </a:solidFill>
                          <a:latin typeface="Arial" panose="020B0604020202020204" pitchFamily="34" charset="0"/>
                          <a:ea typeface="新細明體" panose="02020500000000000000" pitchFamily="18" charset="-120"/>
                        </a:defRPr>
                      </a:lvl4pPr>
                      <a:lvl5pPr marL="1381125" indent="-146050" eaLnBrk="0" hangingPunct="0">
                        <a:spcBef>
                          <a:spcPct val="40000"/>
                        </a:spcBef>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5pPr>
                      <a:lvl6pPr marL="18383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6pPr>
                      <a:lvl7pPr marL="22955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7pPr>
                      <a:lvl8pPr marL="27527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8pPr>
                      <a:lvl9pPr marL="32099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9pPr>
                    </a:lstStyle>
                    <a:p>
                      <a:pPr marL="192088" marR="0" lvl="0" indent="-192088" algn="l" defTabSz="914400" rtl="0" eaLnBrk="0" fontAlgn="ctr" latinLnBrk="0" hangingPunct="0">
                        <a:lnSpc>
                          <a:spcPct val="100000"/>
                        </a:lnSpc>
                        <a:spcBef>
                          <a:spcPct val="0"/>
                        </a:spcBef>
                        <a:spcAft>
                          <a:spcPct val="0"/>
                        </a:spcAft>
                        <a:buClrTx/>
                        <a:buSzTx/>
                        <a:buFontTx/>
                        <a:buNone/>
                        <a:tabLst/>
                      </a:pPr>
                      <a:r>
                        <a:rPr kumimoji="1" lang="zh-TW" altLang="en-US" sz="1200" b="0" i="0" u="none" strike="noStrike" cap="none" normalizeH="0" baseline="0" dirty="0">
                          <a:ln>
                            <a:noFill/>
                          </a:ln>
                          <a:solidFill>
                            <a:schemeClr val="tx1"/>
                          </a:solidFill>
                          <a:effectLst/>
                          <a:latin typeface="微軟正黑體 (本文)"/>
                          <a:ea typeface="+mn-ea"/>
                        </a:rPr>
                        <a:t>資料當月月底</a:t>
                      </a:r>
                      <a:r>
                        <a:rPr kumimoji="1" lang="zh-TW" altLang="en-US" sz="1200" b="0" i="0" u="none" strike="noStrike" cap="none" normalizeH="0" baseline="0">
                          <a:ln>
                            <a:noFill/>
                          </a:ln>
                          <a:solidFill>
                            <a:schemeClr val="tx1"/>
                          </a:solidFill>
                          <a:effectLst/>
                          <a:latin typeface="微軟正黑體 (本文)"/>
                          <a:ea typeface="+mn-ea"/>
                        </a:rPr>
                        <a:t>營業日</a:t>
                      </a:r>
                      <a:r>
                        <a:rPr kumimoji="1" lang="en-US" altLang="zh-TW" sz="1200" b="0" i="0" u="none" strike="noStrike" cap="none" normalizeH="0" baseline="0">
                          <a:ln>
                            <a:noFill/>
                          </a:ln>
                          <a:solidFill>
                            <a:schemeClr val="tx1"/>
                          </a:solidFill>
                          <a:effectLst/>
                          <a:latin typeface="微軟正黑體 (本文)"/>
                          <a:ea typeface="+mn-ea"/>
                          <a:cs typeface="Arial" panose="020B0604020202020204" pitchFamily="34" charset="0"/>
                        </a:rPr>
                        <a:t>(DATE)</a:t>
                      </a:r>
                      <a:endParaRPr kumimoji="1" lang="en-US" altLang="zh-TW" sz="1200" b="1" i="0" u="none" strike="noStrike" cap="none" normalizeH="0" baseline="0" dirty="0">
                        <a:ln>
                          <a:noFill/>
                        </a:ln>
                        <a:solidFill>
                          <a:schemeClr val="tx1"/>
                        </a:solidFill>
                        <a:effectLst/>
                        <a:latin typeface="微軟正黑體 (本文)"/>
                        <a:ea typeface="+mn-ea"/>
                      </a:endParaRPr>
                    </a:p>
                  </a:txBody>
                  <a:tcPr marL="109728" marR="109728" marT="54864" marB="5486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192088" indent="-192088" eaLnBrk="0" hangingPunct="0">
                        <a:spcBef>
                          <a:spcPct val="40000"/>
                        </a:spcBef>
                        <a:buClr>
                          <a:schemeClr val="accent1"/>
                        </a:buClr>
                        <a:buFont typeface="Wingdings" panose="05000000000000000000" pitchFamily="2" charset="2"/>
                        <a:defRPr kumimoji="1" sz="1600" b="1">
                          <a:solidFill>
                            <a:schemeClr val="tx1"/>
                          </a:solidFill>
                          <a:latin typeface="Arial" panose="020B0604020202020204" pitchFamily="34" charset="0"/>
                          <a:ea typeface="新細明體" panose="02020500000000000000" pitchFamily="18" charset="-120"/>
                        </a:defRPr>
                      </a:lvl1pPr>
                      <a:lvl2pPr marL="463550" indent="-185738" eaLnBrk="0" hangingPunct="0">
                        <a:spcBef>
                          <a:spcPct val="40000"/>
                        </a:spcBef>
                        <a:buClr>
                          <a:schemeClr val="accent1"/>
                        </a:buClr>
                        <a:buFont typeface="Arial" panose="020B0604020202020204" pitchFamily="34" charset="0"/>
                        <a:defRPr kumimoji="1" sz="1600">
                          <a:solidFill>
                            <a:schemeClr val="tx1"/>
                          </a:solidFill>
                          <a:latin typeface="Arial" panose="020B0604020202020204" pitchFamily="34" charset="0"/>
                          <a:ea typeface="新細明體" panose="02020500000000000000" pitchFamily="18" charset="-120"/>
                        </a:defRPr>
                      </a:lvl2pPr>
                      <a:lvl3pPr marL="768350" indent="-193675" eaLnBrk="0" hangingPunct="0">
                        <a:spcBef>
                          <a:spcPct val="40000"/>
                        </a:spcBef>
                        <a:buClr>
                          <a:schemeClr val="accent1"/>
                        </a:buClr>
                        <a:defRPr kumimoji="1" sz="1400">
                          <a:solidFill>
                            <a:schemeClr val="tx1"/>
                          </a:solidFill>
                          <a:latin typeface="Arial" panose="020B0604020202020204" pitchFamily="34" charset="0"/>
                          <a:ea typeface="新細明體" panose="02020500000000000000" pitchFamily="18" charset="-120"/>
                        </a:defRPr>
                      </a:lvl3pPr>
                      <a:lvl4pPr marL="1052513" indent="-180975" eaLnBrk="0" hangingPunct="0">
                        <a:spcBef>
                          <a:spcPct val="40000"/>
                        </a:spcBef>
                        <a:buClr>
                          <a:schemeClr val="accent1"/>
                        </a:buClr>
                        <a:buFont typeface="Arial" panose="020B0604020202020204" pitchFamily="34" charset="0"/>
                        <a:defRPr kumimoji="1" sz="1200">
                          <a:solidFill>
                            <a:schemeClr val="tx1"/>
                          </a:solidFill>
                          <a:latin typeface="Arial" panose="020B0604020202020204" pitchFamily="34" charset="0"/>
                          <a:ea typeface="新細明體" panose="02020500000000000000" pitchFamily="18" charset="-120"/>
                        </a:defRPr>
                      </a:lvl4pPr>
                      <a:lvl5pPr marL="1381125" indent="-146050" eaLnBrk="0" hangingPunct="0">
                        <a:spcBef>
                          <a:spcPct val="40000"/>
                        </a:spcBef>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5pPr>
                      <a:lvl6pPr marL="18383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6pPr>
                      <a:lvl7pPr marL="22955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7pPr>
                      <a:lvl8pPr marL="27527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8pPr>
                      <a:lvl9pPr marL="32099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9pPr>
                    </a:lstStyle>
                    <a:p>
                      <a:pPr marL="192088" marR="0" lvl="0" indent="-192088" algn="l" defTabSz="914400" rtl="0" eaLnBrk="0" fontAlgn="ctr" latinLnBrk="0" hangingPunct="0">
                        <a:lnSpc>
                          <a:spcPct val="100000"/>
                        </a:lnSpc>
                        <a:spcBef>
                          <a:spcPct val="0"/>
                        </a:spcBef>
                        <a:spcAft>
                          <a:spcPct val="0"/>
                        </a:spcAft>
                        <a:buClrTx/>
                        <a:buSzTx/>
                        <a:buFontTx/>
                        <a:buNone/>
                        <a:tabLst/>
                      </a:pPr>
                      <a:r>
                        <a:rPr kumimoji="1" lang="en-US" altLang="zh-TW" sz="1200" b="0" i="0" u="none" strike="noStrike" cap="none" normalizeH="0" baseline="0">
                          <a:ln>
                            <a:noFill/>
                          </a:ln>
                          <a:solidFill>
                            <a:schemeClr val="tx1"/>
                          </a:solidFill>
                          <a:effectLst/>
                          <a:latin typeface="微軟正黑體 (本文)"/>
                          <a:ea typeface="+mn-ea"/>
                          <a:cs typeface="Arial" panose="020B0604020202020204" pitchFamily="34" charset="0"/>
                        </a:rPr>
                        <a:t>YYYY-MM-DD</a:t>
                      </a:r>
                      <a:endParaRPr kumimoji="1" lang="en-US" altLang="zh-TW" sz="1200" b="1" i="0" u="none" strike="noStrike" cap="none" normalizeH="0" baseline="0">
                        <a:ln>
                          <a:noFill/>
                        </a:ln>
                        <a:solidFill>
                          <a:schemeClr val="tx1"/>
                        </a:solidFill>
                        <a:effectLst/>
                        <a:latin typeface="微軟正黑體 (本文)"/>
                        <a:ea typeface="+mn-ea"/>
                      </a:endParaRPr>
                    </a:p>
                  </a:txBody>
                  <a:tcPr marL="109728" marR="109728" marT="54864" marB="5486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algn="l" rtl="0" fontAlgn="ctr"/>
                      <a:r>
                        <a:rPr lang="en-US" sz="1200" b="0" i="0" u="none" strike="noStrike">
                          <a:solidFill>
                            <a:srgbClr val="000000"/>
                          </a:solidFill>
                          <a:effectLst/>
                          <a:latin typeface="微軟正黑體 (本文)"/>
                          <a:ea typeface="+mn-ea"/>
                        </a:rPr>
                        <a:t>sqlext.MNLSTBZDT({{END.DT.CHAR}})</a:t>
                      </a:r>
                    </a:p>
                  </a:txBody>
                  <a:tcPr marL="114300"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5"/>
                  </a:ext>
                </a:extLst>
              </a:tr>
              <a:tr h="274320">
                <a:tc>
                  <a:txBody>
                    <a:bodyPr/>
                    <a:lstStyle>
                      <a:lvl1pPr marL="192088" indent="-192088" eaLnBrk="0" hangingPunct="0">
                        <a:spcBef>
                          <a:spcPct val="40000"/>
                        </a:spcBef>
                        <a:buClr>
                          <a:schemeClr val="accent1"/>
                        </a:buClr>
                        <a:buFont typeface="Wingdings" panose="05000000000000000000" pitchFamily="2" charset="2"/>
                        <a:defRPr kumimoji="1" sz="1600" b="1">
                          <a:solidFill>
                            <a:schemeClr val="tx1"/>
                          </a:solidFill>
                          <a:latin typeface="Arial" panose="020B0604020202020204" pitchFamily="34" charset="0"/>
                          <a:ea typeface="新細明體" panose="02020500000000000000" pitchFamily="18" charset="-120"/>
                        </a:defRPr>
                      </a:lvl1pPr>
                      <a:lvl2pPr marL="463550" indent="-185738" eaLnBrk="0" hangingPunct="0">
                        <a:spcBef>
                          <a:spcPct val="40000"/>
                        </a:spcBef>
                        <a:buClr>
                          <a:schemeClr val="accent1"/>
                        </a:buClr>
                        <a:buFont typeface="Arial" panose="020B0604020202020204" pitchFamily="34" charset="0"/>
                        <a:defRPr kumimoji="1" sz="1600">
                          <a:solidFill>
                            <a:schemeClr val="tx1"/>
                          </a:solidFill>
                          <a:latin typeface="Arial" panose="020B0604020202020204" pitchFamily="34" charset="0"/>
                          <a:ea typeface="新細明體" panose="02020500000000000000" pitchFamily="18" charset="-120"/>
                        </a:defRPr>
                      </a:lvl2pPr>
                      <a:lvl3pPr marL="768350" indent="-193675" eaLnBrk="0" hangingPunct="0">
                        <a:spcBef>
                          <a:spcPct val="40000"/>
                        </a:spcBef>
                        <a:buClr>
                          <a:schemeClr val="accent1"/>
                        </a:buClr>
                        <a:defRPr kumimoji="1" sz="1400">
                          <a:solidFill>
                            <a:schemeClr val="tx1"/>
                          </a:solidFill>
                          <a:latin typeface="Arial" panose="020B0604020202020204" pitchFamily="34" charset="0"/>
                          <a:ea typeface="新細明體" panose="02020500000000000000" pitchFamily="18" charset="-120"/>
                        </a:defRPr>
                      </a:lvl3pPr>
                      <a:lvl4pPr marL="1052513" indent="-180975" eaLnBrk="0" hangingPunct="0">
                        <a:spcBef>
                          <a:spcPct val="40000"/>
                        </a:spcBef>
                        <a:buClr>
                          <a:schemeClr val="accent1"/>
                        </a:buClr>
                        <a:buFont typeface="Arial" panose="020B0604020202020204" pitchFamily="34" charset="0"/>
                        <a:defRPr kumimoji="1" sz="1200">
                          <a:solidFill>
                            <a:schemeClr val="tx1"/>
                          </a:solidFill>
                          <a:latin typeface="Arial" panose="020B0604020202020204" pitchFamily="34" charset="0"/>
                          <a:ea typeface="新細明體" panose="02020500000000000000" pitchFamily="18" charset="-120"/>
                        </a:defRPr>
                      </a:lvl4pPr>
                      <a:lvl5pPr marL="1381125" indent="-146050" eaLnBrk="0" hangingPunct="0">
                        <a:spcBef>
                          <a:spcPct val="40000"/>
                        </a:spcBef>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5pPr>
                      <a:lvl6pPr marL="18383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6pPr>
                      <a:lvl7pPr marL="22955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7pPr>
                      <a:lvl8pPr marL="27527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8pPr>
                      <a:lvl9pPr marL="32099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9pPr>
                    </a:lstStyle>
                    <a:p>
                      <a:pPr marL="192088" marR="0" lvl="0" indent="-192088" algn="l" defTabSz="914400" rtl="0" eaLnBrk="0" fontAlgn="ctr" latinLnBrk="0" hangingPunct="0">
                        <a:lnSpc>
                          <a:spcPct val="100000"/>
                        </a:lnSpc>
                        <a:spcBef>
                          <a:spcPct val="0"/>
                        </a:spcBef>
                        <a:spcAft>
                          <a:spcPct val="0"/>
                        </a:spcAft>
                        <a:buClrTx/>
                        <a:buSzTx/>
                        <a:buFontTx/>
                        <a:buNone/>
                        <a:tabLst/>
                      </a:pPr>
                      <a:r>
                        <a:rPr kumimoji="1" lang="en-US" altLang="zh-TW" sz="1200" b="0" i="0" u="none" strike="noStrike" cap="none" normalizeH="0" baseline="0">
                          <a:ln>
                            <a:noFill/>
                          </a:ln>
                          <a:solidFill>
                            <a:schemeClr val="tx1"/>
                          </a:solidFill>
                          <a:effectLst/>
                          <a:latin typeface="微軟正黑體 (本文)"/>
                          <a:ea typeface="+mn-ea"/>
                          <a:cs typeface="Arial" panose="020B0604020202020204" pitchFamily="34" charset="0"/>
                        </a:rPr>
                        <a:t>{{MN.LST.BZ.DT.CHAR}}</a:t>
                      </a:r>
                      <a:endParaRPr kumimoji="1" lang="en-US" altLang="zh-TW" sz="1200" b="1" i="0" u="none" strike="noStrike" cap="none" normalizeH="0" baseline="0">
                        <a:ln>
                          <a:noFill/>
                        </a:ln>
                        <a:solidFill>
                          <a:schemeClr val="tx1"/>
                        </a:solidFill>
                        <a:effectLst/>
                        <a:latin typeface="微軟正黑體 (本文)"/>
                        <a:ea typeface="+mn-ea"/>
                      </a:endParaRPr>
                    </a:p>
                  </a:txBody>
                  <a:tcPr marL="109728" marR="109728" marT="54864" marB="5486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192088" indent="-192088" eaLnBrk="0" hangingPunct="0">
                        <a:spcBef>
                          <a:spcPct val="40000"/>
                        </a:spcBef>
                        <a:buClr>
                          <a:schemeClr val="accent1"/>
                        </a:buClr>
                        <a:buFont typeface="Wingdings" panose="05000000000000000000" pitchFamily="2" charset="2"/>
                        <a:defRPr kumimoji="1" sz="1600" b="1">
                          <a:solidFill>
                            <a:schemeClr val="tx1"/>
                          </a:solidFill>
                          <a:latin typeface="Arial" panose="020B0604020202020204" pitchFamily="34" charset="0"/>
                          <a:ea typeface="新細明體" panose="02020500000000000000" pitchFamily="18" charset="-120"/>
                        </a:defRPr>
                      </a:lvl1pPr>
                      <a:lvl2pPr marL="463550" indent="-185738" eaLnBrk="0" hangingPunct="0">
                        <a:spcBef>
                          <a:spcPct val="40000"/>
                        </a:spcBef>
                        <a:buClr>
                          <a:schemeClr val="accent1"/>
                        </a:buClr>
                        <a:buFont typeface="Arial" panose="020B0604020202020204" pitchFamily="34" charset="0"/>
                        <a:defRPr kumimoji="1" sz="1600">
                          <a:solidFill>
                            <a:schemeClr val="tx1"/>
                          </a:solidFill>
                          <a:latin typeface="Arial" panose="020B0604020202020204" pitchFamily="34" charset="0"/>
                          <a:ea typeface="新細明體" panose="02020500000000000000" pitchFamily="18" charset="-120"/>
                        </a:defRPr>
                      </a:lvl2pPr>
                      <a:lvl3pPr marL="768350" indent="-193675" eaLnBrk="0" hangingPunct="0">
                        <a:spcBef>
                          <a:spcPct val="40000"/>
                        </a:spcBef>
                        <a:buClr>
                          <a:schemeClr val="accent1"/>
                        </a:buClr>
                        <a:defRPr kumimoji="1" sz="1400">
                          <a:solidFill>
                            <a:schemeClr val="tx1"/>
                          </a:solidFill>
                          <a:latin typeface="Arial" panose="020B0604020202020204" pitchFamily="34" charset="0"/>
                          <a:ea typeface="新細明體" panose="02020500000000000000" pitchFamily="18" charset="-120"/>
                        </a:defRPr>
                      </a:lvl3pPr>
                      <a:lvl4pPr marL="1052513" indent="-180975" eaLnBrk="0" hangingPunct="0">
                        <a:spcBef>
                          <a:spcPct val="40000"/>
                        </a:spcBef>
                        <a:buClr>
                          <a:schemeClr val="accent1"/>
                        </a:buClr>
                        <a:buFont typeface="Arial" panose="020B0604020202020204" pitchFamily="34" charset="0"/>
                        <a:defRPr kumimoji="1" sz="1200">
                          <a:solidFill>
                            <a:schemeClr val="tx1"/>
                          </a:solidFill>
                          <a:latin typeface="Arial" panose="020B0604020202020204" pitchFamily="34" charset="0"/>
                          <a:ea typeface="新細明體" panose="02020500000000000000" pitchFamily="18" charset="-120"/>
                        </a:defRPr>
                      </a:lvl4pPr>
                      <a:lvl5pPr marL="1381125" indent="-146050" eaLnBrk="0" hangingPunct="0">
                        <a:spcBef>
                          <a:spcPct val="40000"/>
                        </a:spcBef>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5pPr>
                      <a:lvl6pPr marL="18383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6pPr>
                      <a:lvl7pPr marL="22955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7pPr>
                      <a:lvl8pPr marL="27527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8pPr>
                      <a:lvl9pPr marL="32099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9pPr>
                    </a:lstStyle>
                    <a:p>
                      <a:pPr marL="192088" marR="0" lvl="0" indent="-192088" algn="l" defTabSz="914400" rtl="0" eaLnBrk="0" fontAlgn="ctr" latinLnBrk="0" hangingPunct="0">
                        <a:lnSpc>
                          <a:spcPct val="100000"/>
                        </a:lnSpc>
                        <a:spcBef>
                          <a:spcPct val="0"/>
                        </a:spcBef>
                        <a:spcAft>
                          <a:spcPct val="0"/>
                        </a:spcAft>
                        <a:buClrTx/>
                        <a:buSzTx/>
                        <a:buFontTx/>
                        <a:buNone/>
                        <a:tabLst/>
                      </a:pPr>
                      <a:r>
                        <a:rPr kumimoji="1" lang="zh-TW" altLang="en-US" sz="1200" b="0" i="0" u="none" strike="noStrike" cap="none" normalizeH="0" baseline="0" dirty="0">
                          <a:ln>
                            <a:noFill/>
                          </a:ln>
                          <a:solidFill>
                            <a:schemeClr val="tx1"/>
                          </a:solidFill>
                          <a:effectLst/>
                          <a:latin typeface="微軟正黑體 (本文)"/>
                          <a:ea typeface="+mn-ea"/>
                        </a:rPr>
                        <a:t>資料當月月底營業日</a:t>
                      </a:r>
                      <a:r>
                        <a:rPr kumimoji="1" lang="en-US" altLang="zh-TW" sz="1200" b="0" i="0" u="none" strike="noStrike" cap="none" normalizeH="0" baseline="0" dirty="0">
                          <a:ln>
                            <a:noFill/>
                          </a:ln>
                          <a:solidFill>
                            <a:schemeClr val="tx1"/>
                          </a:solidFill>
                          <a:effectLst/>
                          <a:latin typeface="微軟正黑體 (本文)"/>
                          <a:ea typeface="+mn-ea"/>
                          <a:cs typeface="Arial" panose="020B0604020202020204" pitchFamily="34" charset="0"/>
                        </a:rPr>
                        <a:t>(CHAR)</a:t>
                      </a:r>
                      <a:endParaRPr kumimoji="1" lang="en-US" altLang="zh-TW" sz="1200" b="1" i="0" u="none" strike="noStrike" cap="none" normalizeH="0" baseline="0" dirty="0">
                        <a:ln>
                          <a:noFill/>
                        </a:ln>
                        <a:solidFill>
                          <a:schemeClr val="tx1"/>
                        </a:solidFill>
                        <a:effectLst/>
                        <a:latin typeface="微軟正黑體 (本文)"/>
                        <a:ea typeface="+mn-ea"/>
                      </a:endParaRPr>
                    </a:p>
                  </a:txBody>
                  <a:tcPr marL="109728" marR="109728" marT="54864" marB="5486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192088" indent="-192088" eaLnBrk="0" hangingPunct="0">
                        <a:spcBef>
                          <a:spcPct val="40000"/>
                        </a:spcBef>
                        <a:buClr>
                          <a:schemeClr val="accent1"/>
                        </a:buClr>
                        <a:buFont typeface="Wingdings" panose="05000000000000000000" pitchFamily="2" charset="2"/>
                        <a:defRPr kumimoji="1" sz="1600" b="1">
                          <a:solidFill>
                            <a:schemeClr val="tx1"/>
                          </a:solidFill>
                          <a:latin typeface="Arial" panose="020B0604020202020204" pitchFamily="34" charset="0"/>
                          <a:ea typeface="新細明體" panose="02020500000000000000" pitchFamily="18" charset="-120"/>
                        </a:defRPr>
                      </a:lvl1pPr>
                      <a:lvl2pPr marL="463550" indent="-185738" eaLnBrk="0" hangingPunct="0">
                        <a:spcBef>
                          <a:spcPct val="40000"/>
                        </a:spcBef>
                        <a:buClr>
                          <a:schemeClr val="accent1"/>
                        </a:buClr>
                        <a:buFont typeface="Arial" panose="020B0604020202020204" pitchFamily="34" charset="0"/>
                        <a:defRPr kumimoji="1" sz="1600">
                          <a:solidFill>
                            <a:schemeClr val="tx1"/>
                          </a:solidFill>
                          <a:latin typeface="Arial" panose="020B0604020202020204" pitchFamily="34" charset="0"/>
                          <a:ea typeface="新細明體" panose="02020500000000000000" pitchFamily="18" charset="-120"/>
                        </a:defRPr>
                      </a:lvl2pPr>
                      <a:lvl3pPr marL="768350" indent="-193675" eaLnBrk="0" hangingPunct="0">
                        <a:spcBef>
                          <a:spcPct val="40000"/>
                        </a:spcBef>
                        <a:buClr>
                          <a:schemeClr val="accent1"/>
                        </a:buClr>
                        <a:defRPr kumimoji="1" sz="1400">
                          <a:solidFill>
                            <a:schemeClr val="tx1"/>
                          </a:solidFill>
                          <a:latin typeface="Arial" panose="020B0604020202020204" pitchFamily="34" charset="0"/>
                          <a:ea typeface="新細明體" panose="02020500000000000000" pitchFamily="18" charset="-120"/>
                        </a:defRPr>
                      </a:lvl3pPr>
                      <a:lvl4pPr marL="1052513" indent="-180975" eaLnBrk="0" hangingPunct="0">
                        <a:spcBef>
                          <a:spcPct val="40000"/>
                        </a:spcBef>
                        <a:buClr>
                          <a:schemeClr val="accent1"/>
                        </a:buClr>
                        <a:buFont typeface="Arial" panose="020B0604020202020204" pitchFamily="34" charset="0"/>
                        <a:defRPr kumimoji="1" sz="1200">
                          <a:solidFill>
                            <a:schemeClr val="tx1"/>
                          </a:solidFill>
                          <a:latin typeface="Arial" panose="020B0604020202020204" pitchFamily="34" charset="0"/>
                          <a:ea typeface="新細明體" panose="02020500000000000000" pitchFamily="18" charset="-120"/>
                        </a:defRPr>
                      </a:lvl4pPr>
                      <a:lvl5pPr marL="1381125" indent="-146050" eaLnBrk="0" hangingPunct="0">
                        <a:spcBef>
                          <a:spcPct val="40000"/>
                        </a:spcBef>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5pPr>
                      <a:lvl6pPr marL="18383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6pPr>
                      <a:lvl7pPr marL="22955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7pPr>
                      <a:lvl8pPr marL="27527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8pPr>
                      <a:lvl9pPr marL="32099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9pPr>
                    </a:lstStyle>
                    <a:p>
                      <a:pPr marL="192088" marR="0" lvl="0" indent="-192088" algn="l" defTabSz="914400" rtl="0" eaLnBrk="0" fontAlgn="ctr" latinLnBrk="0" hangingPunct="0">
                        <a:lnSpc>
                          <a:spcPct val="100000"/>
                        </a:lnSpc>
                        <a:spcBef>
                          <a:spcPct val="0"/>
                        </a:spcBef>
                        <a:spcAft>
                          <a:spcPct val="0"/>
                        </a:spcAft>
                        <a:buClrTx/>
                        <a:buSzTx/>
                        <a:buFontTx/>
                        <a:buNone/>
                        <a:tabLst/>
                      </a:pPr>
                      <a:r>
                        <a:rPr kumimoji="1" lang="en-US" altLang="zh-TW" sz="1200" b="0" i="0" u="none" strike="noStrike" cap="none" normalizeH="0" baseline="0">
                          <a:ln>
                            <a:noFill/>
                          </a:ln>
                          <a:solidFill>
                            <a:schemeClr val="tx1"/>
                          </a:solidFill>
                          <a:effectLst/>
                          <a:latin typeface="微軟正黑體 (本文)"/>
                          <a:ea typeface="+mn-ea"/>
                          <a:cs typeface="Arial" panose="020B0604020202020204" pitchFamily="34" charset="0"/>
                        </a:rPr>
                        <a:t>YYYYMMDD</a:t>
                      </a:r>
                      <a:endParaRPr kumimoji="1" lang="en-US" altLang="zh-TW" sz="1200" b="1" i="0" u="none" strike="noStrike" cap="none" normalizeH="0" baseline="0">
                        <a:ln>
                          <a:noFill/>
                        </a:ln>
                        <a:solidFill>
                          <a:schemeClr val="tx1"/>
                        </a:solidFill>
                        <a:effectLst/>
                        <a:latin typeface="微軟正黑體 (本文)"/>
                        <a:ea typeface="+mn-ea"/>
                      </a:endParaRPr>
                    </a:p>
                  </a:txBody>
                  <a:tcPr marL="109728" marR="109728" marT="54864" marB="5486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algn="l" rtl="0" fontAlgn="ctr"/>
                      <a:r>
                        <a:rPr lang="en-US" sz="1200" b="0" i="0" u="none" strike="noStrike">
                          <a:solidFill>
                            <a:srgbClr val="000000"/>
                          </a:solidFill>
                          <a:effectLst/>
                          <a:latin typeface="微軟正黑體 (本文)"/>
                          <a:ea typeface="+mn-ea"/>
                        </a:rPr>
                        <a:t>sqlext.MNLSTBZDTCHAR({{END.DT.CHAR}})</a:t>
                      </a:r>
                    </a:p>
                  </a:txBody>
                  <a:tcPr marL="114300"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6"/>
                  </a:ext>
                </a:extLst>
              </a:tr>
              <a:tr h="274320">
                <a:tc>
                  <a:txBody>
                    <a:bodyPr/>
                    <a:lstStyle>
                      <a:lvl1pPr marL="192088" indent="-192088" eaLnBrk="0" hangingPunct="0">
                        <a:spcBef>
                          <a:spcPct val="40000"/>
                        </a:spcBef>
                        <a:buClr>
                          <a:schemeClr val="accent1"/>
                        </a:buClr>
                        <a:buFont typeface="Wingdings" panose="05000000000000000000" pitchFamily="2" charset="2"/>
                        <a:defRPr kumimoji="1" sz="1600" b="1">
                          <a:solidFill>
                            <a:schemeClr val="tx1"/>
                          </a:solidFill>
                          <a:latin typeface="Arial" panose="020B0604020202020204" pitchFamily="34" charset="0"/>
                          <a:ea typeface="新細明體" panose="02020500000000000000" pitchFamily="18" charset="-120"/>
                        </a:defRPr>
                      </a:lvl1pPr>
                      <a:lvl2pPr marL="463550" indent="-185738" eaLnBrk="0" hangingPunct="0">
                        <a:spcBef>
                          <a:spcPct val="40000"/>
                        </a:spcBef>
                        <a:buClr>
                          <a:schemeClr val="accent1"/>
                        </a:buClr>
                        <a:buFont typeface="Arial" panose="020B0604020202020204" pitchFamily="34" charset="0"/>
                        <a:defRPr kumimoji="1" sz="1600">
                          <a:solidFill>
                            <a:schemeClr val="tx1"/>
                          </a:solidFill>
                          <a:latin typeface="Arial" panose="020B0604020202020204" pitchFamily="34" charset="0"/>
                          <a:ea typeface="新細明體" panose="02020500000000000000" pitchFamily="18" charset="-120"/>
                        </a:defRPr>
                      </a:lvl2pPr>
                      <a:lvl3pPr marL="768350" indent="-193675" eaLnBrk="0" hangingPunct="0">
                        <a:spcBef>
                          <a:spcPct val="40000"/>
                        </a:spcBef>
                        <a:buClr>
                          <a:schemeClr val="accent1"/>
                        </a:buClr>
                        <a:defRPr kumimoji="1" sz="1400">
                          <a:solidFill>
                            <a:schemeClr val="tx1"/>
                          </a:solidFill>
                          <a:latin typeface="Arial" panose="020B0604020202020204" pitchFamily="34" charset="0"/>
                          <a:ea typeface="新細明體" panose="02020500000000000000" pitchFamily="18" charset="-120"/>
                        </a:defRPr>
                      </a:lvl3pPr>
                      <a:lvl4pPr marL="1052513" indent="-180975" eaLnBrk="0" hangingPunct="0">
                        <a:spcBef>
                          <a:spcPct val="40000"/>
                        </a:spcBef>
                        <a:buClr>
                          <a:schemeClr val="accent1"/>
                        </a:buClr>
                        <a:buFont typeface="Arial" panose="020B0604020202020204" pitchFamily="34" charset="0"/>
                        <a:defRPr kumimoji="1" sz="1200">
                          <a:solidFill>
                            <a:schemeClr val="tx1"/>
                          </a:solidFill>
                          <a:latin typeface="Arial" panose="020B0604020202020204" pitchFamily="34" charset="0"/>
                          <a:ea typeface="新細明體" panose="02020500000000000000" pitchFamily="18" charset="-120"/>
                        </a:defRPr>
                      </a:lvl4pPr>
                      <a:lvl5pPr marL="1381125" indent="-146050" eaLnBrk="0" hangingPunct="0">
                        <a:spcBef>
                          <a:spcPct val="40000"/>
                        </a:spcBef>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5pPr>
                      <a:lvl6pPr marL="18383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6pPr>
                      <a:lvl7pPr marL="22955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7pPr>
                      <a:lvl8pPr marL="27527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8pPr>
                      <a:lvl9pPr marL="32099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9pPr>
                    </a:lstStyle>
                    <a:p>
                      <a:pPr marL="192088" marR="0" lvl="0" indent="-192088" algn="l" defTabSz="914400" rtl="0" eaLnBrk="0" fontAlgn="base" latinLnBrk="0" hangingPunct="0">
                        <a:lnSpc>
                          <a:spcPct val="100000"/>
                        </a:lnSpc>
                        <a:spcBef>
                          <a:spcPct val="40000"/>
                        </a:spcBef>
                        <a:spcAft>
                          <a:spcPct val="0"/>
                        </a:spcAft>
                        <a:buClr>
                          <a:schemeClr val="accent1"/>
                        </a:buClr>
                        <a:buSzTx/>
                        <a:buFont typeface="Wingdings" panose="05000000000000000000" pitchFamily="2" charset="2"/>
                        <a:buNone/>
                        <a:tabLst/>
                      </a:pPr>
                      <a:r>
                        <a:rPr kumimoji="1" lang="en-US" altLang="zh-TW" sz="1200" b="0" i="0" u="none" strike="noStrike" cap="none" normalizeH="0" baseline="0">
                          <a:ln>
                            <a:noFill/>
                          </a:ln>
                          <a:solidFill>
                            <a:schemeClr val="tx1"/>
                          </a:solidFill>
                          <a:effectLst/>
                          <a:latin typeface="微軟正黑體 (本文)"/>
                          <a:ea typeface="+mn-ea"/>
                        </a:rPr>
                        <a:t>{{CURRENT.DATE}}</a:t>
                      </a:r>
                      <a:endParaRPr kumimoji="1" lang="zh-TW" altLang="en-US" sz="1200" b="0" i="0" u="none" strike="noStrike" cap="none" normalizeH="0" baseline="0">
                        <a:ln>
                          <a:noFill/>
                        </a:ln>
                        <a:solidFill>
                          <a:schemeClr val="tx1"/>
                        </a:solidFill>
                        <a:effectLst/>
                        <a:latin typeface="微軟正黑體 (本文)"/>
                        <a:ea typeface="+mn-ea"/>
                      </a:endParaRPr>
                    </a:p>
                  </a:txBody>
                  <a:tcPr marL="109728" marR="109728" marT="54864" marB="5486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192088" indent="-192088" eaLnBrk="0" hangingPunct="0">
                        <a:spcBef>
                          <a:spcPct val="40000"/>
                        </a:spcBef>
                        <a:buClr>
                          <a:schemeClr val="accent1"/>
                        </a:buClr>
                        <a:buFont typeface="Wingdings" panose="05000000000000000000" pitchFamily="2" charset="2"/>
                        <a:defRPr kumimoji="1" sz="1600" b="1">
                          <a:solidFill>
                            <a:schemeClr val="tx1"/>
                          </a:solidFill>
                          <a:latin typeface="Arial" panose="020B0604020202020204" pitchFamily="34" charset="0"/>
                          <a:ea typeface="新細明體" panose="02020500000000000000" pitchFamily="18" charset="-120"/>
                        </a:defRPr>
                      </a:lvl1pPr>
                      <a:lvl2pPr marL="463550" indent="-185738" eaLnBrk="0" hangingPunct="0">
                        <a:spcBef>
                          <a:spcPct val="40000"/>
                        </a:spcBef>
                        <a:buClr>
                          <a:schemeClr val="accent1"/>
                        </a:buClr>
                        <a:buFont typeface="Arial" panose="020B0604020202020204" pitchFamily="34" charset="0"/>
                        <a:defRPr kumimoji="1" sz="1600">
                          <a:solidFill>
                            <a:schemeClr val="tx1"/>
                          </a:solidFill>
                          <a:latin typeface="Arial" panose="020B0604020202020204" pitchFamily="34" charset="0"/>
                          <a:ea typeface="新細明體" panose="02020500000000000000" pitchFamily="18" charset="-120"/>
                        </a:defRPr>
                      </a:lvl2pPr>
                      <a:lvl3pPr marL="768350" indent="-193675" eaLnBrk="0" hangingPunct="0">
                        <a:spcBef>
                          <a:spcPct val="40000"/>
                        </a:spcBef>
                        <a:buClr>
                          <a:schemeClr val="accent1"/>
                        </a:buClr>
                        <a:defRPr kumimoji="1" sz="1400">
                          <a:solidFill>
                            <a:schemeClr val="tx1"/>
                          </a:solidFill>
                          <a:latin typeface="Arial" panose="020B0604020202020204" pitchFamily="34" charset="0"/>
                          <a:ea typeface="新細明體" panose="02020500000000000000" pitchFamily="18" charset="-120"/>
                        </a:defRPr>
                      </a:lvl3pPr>
                      <a:lvl4pPr marL="1052513" indent="-180975" eaLnBrk="0" hangingPunct="0">
                        <a:spcBef>
                          <a:spcPct val="40000"/>
                        </a:spcBef>
                        <a:buClr>
                          <a:schemeClr val="accent1"/>
                        </a:buClr>
                        <a:buFont typeface="Arial" panose="020B0604020202020204" pitchFamily="34" charset="0"/>
                        <a:defRPr kumimoji="1" sz="1200">
                          <a:solidFill>
                            <a:schemeClr val="tx1"/>
                          </a:solidFill>
                          <a:latin typeface="Arial" panose="020B0604020202020204" pitchFamily="34" charset="0"/>
                          <a:ea typeface="新細明體" panose="02020500000000000000" pitchFamily="18" charset="-120"/>
                        </a:defRPr>
                      </a:lvl4pPr>
                      <a:lvl5pPr marL="1381125" indent="-146050" eaLnBrk="0" hangingPunct="0">
                        <a:spcBef>
                          <a:spcPct val="40000"/>
                        </a:spcBef>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5pPr>
                      <a:lvl6pPr marL="18383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6pPr>
                      <a:lvl7pPr marL="22955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7pPr>
                      <a:lvl8pPr marL="27527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8pPr>
                      <a:lvl9pPr marL="32099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9pPr>
                    </a:lstStyle>
                    <a:p>
                      <a:pPr marL="192088" marR="0" lvl="0" indent="-192088" algn="l" defTabSz="914400" rtl="0" eaLnBrk="0" fontAlgn="ctr" latinLnBrk="0" hangingPunct="0">
                        <a:lnSpc>
                          <a:spcPct val="100000"/>
                        </a:lnSpc>
                        <a:spcBef>
                          <a:spcPct val="0"/>
                        </a:spcBef>
                        <a:spcAft>
                          <a:spcPct val="0"/>
                        </a:spcAft>
                        <a:buClrTx/>
                        <a:buSzTx/>
                        <a:buFontTx/>
                        <a:buNone/>
                        <a:tabLst/>
                      </a:pPr>
                      <a:r>
                        <a:rPr kumimoji="1" lang="zh-TW" altLang="en-US" sz="1200" b="0" i="0" u="none" strike="noStrike" cap="none" normalizeH="0" baseline="0">
                          <a:ln>
                            <a:noFill/>
                          </a:ln>
                          <a:solidFill>
                            <a:schemeClr val="tx1"/>
                          </a:solidFill>
                          <a:effectLst/>
                          <a:latin typeface="微軟正黑體 (本文)"/>
                          <a:ea typeface="+mn-ea"/>
                        </a:rPr>
                        <a:t>目前執行日期</a:t>
                      </a:r>
                      <a:endParaRPr kumimoji="1" lang="zh-TW" altLang="en-US" sz="1200" b="1" i="0" u="none" strike="noStrike" cap="none" normalizeH="0" baseline="0">
                        <a:ln>
                          <a:noFill/>
                        </a:ln>
                        <a:solidFill>
                          <a:schemeClr val="tx1"/>
                        </a:solidFill>
                        <a:effectLst/>
                        <a:latin typeface="微軟正黑體 (本文)"/>
                        <a:ea typeface="+mn-ea"/>
                      </a:endParaRPr>
                    </a:p>
                  </a:txBody>
                  <a:tcPr marL="109728" marR="109728" marT="54864" marB="5486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192088" indent="-192088" eaLnBrk="0" hangingPunct="0">
                        <a:spcBef>
                          <a:spcPct val="40000"/>
                        </a:spcBef>
                        <a:buClr>
                          <a:schemeClr val="accent1"/>
                        </a:buClr>
                        <a:buFont typeface="Wingdings" panose="05000000000000000000" pitchFamily="2" charset="2"/>
                        <a:defRPr kumimoji="1" sz="1600" b="1">
                          <a:solidFill>
                            <a:schemeClr val="tx1"/>
                          </a:solidFill>
                          <a:latin typeface="Arial" panose="020B0604020202020204" pitchFamily="34" charset="0"/>
                          <a:ea typeface="新細明體" panose="02020500000000000000" pitchFamily="18" charset="-120"/>
                        </a:defRPr>
                      </a:lvl1pPr>
                      <a:lvl2pPr marL="463550" indent="-185738" eaLnBrk="0" hangingPunct="0">
                        <a:spcBef>
                          <a:spcPct val="40000"/>
                        </a:spcBef>
                        <a:buClr>
                          <a:schemeClr val="accent1"/>
                        </a:buClr>
                        <a:buFont typeface="Arial" panose="020B0604020202020204" pitchFamily="34" charset="0"/>
                        <a:defRPr kumimoji="1" sz="1600">
                          <a:solidFill>
                            <a:schemeClr val="tx1"/>
                          </a:solidFill>
                          <a:latin typeface="Arial" panose="020B0604020202020204" pitchFamily="34" charset="0"/>
                          <a:ea typeface="新細明體" panose="02020500000000000000" pitchFamily="18" charset="-120"/>
                        </a:defRPr>
                      </a:lvl2pPr>
                      <a:lvl3pPr marL="768350" indent="-193675" eaLnBrk="0" hangingPunct="0">
                        <a:spcBef>
                          <a:spcPct val="40000"/>
                        </a:spcBef>
                        <a:buClr>
                          <a:schemeClr val="accent1"/>
                        </a:buClr>
                        <a:defRPr kumimoji="1" sz="1400">
                          <a:solidFill>
                            <a:schemeClr val="tx1"/>
                          </a:solidFill>
                          <a:latin typeface="Arial" panose="020B0604020202020204" pitchFamily="34" charset="0"/>
                          <a:ea typeface="新細明體" panose="02020500000000000000" pitchFamily="18" charset="-120"/>
                        </a:defRPr>
                      </a:lvl3pPr>
                      <a:lvl4pPr marL="1052513" indent="-180975" eaLnBrk="0" hangingPunct="0">
                        <a:spcBef>
                          <a:spcPct val="40000"/>
                        </a:spcBef>
                        <a:buClr>
                          <a:schemeClr val="accent1"/>
                        </a:buClr>
                        <a:buFont typeface="Arial" panose="020B0604020202020204" pitchFamily="34" charset="0"/>
                        <a:defRPr kumimoji="1" sz="1200">
                          <a:solidFill>
                            <a:schemeClr val="tx1"/>
                          </a:solidFill>
                          <a:latin typeface="Arial" panose="020B0604020202020204" pitchFamily="34" charset="0"/>
                          <a:ea typeface="新細明體" panose="02020500000000000000" pitchFamily="18" charset="-120"/>
                        </a:defRPr>
                      </a:lvl4pPr>
                      <a:lvl5pPr marL="1381125" indent="-146050" eaLnBrk="0" hangingPunct="0">
                        <a:spcBef>
                          <a:spcPct val="40000"/>
                        </a:spcBef>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5pPr>
                      <a:lvl6pPr marL="18383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6pPr>
                      <a:lvl7pPr marL="22955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7pPr>
                      <a:lvl8pPr marL="27527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8pPr>
                      <a:lvl9pPr marL="32099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9pPr>
                    </a:lstStyle>
                    <a:p>
                      <a:pPr marL="192088" marR="0" lvl="0" indent="-192088" algn="l" defTabSz="914400" rtl="0" eaLnBrk="0" fontAlgn="ctr" latinLnBrk="0" hangingPunct="0">
                        <a:lnSpc>
                          <a:spcPct val="100000"/>
                        </a:lnSpc>
                        <a:spcBef>
                          <a:spcPct val="0"/>
                        </a:spcBef>
                        <a:spcAft>
                          <a:spcPct val="0"/>
                        </a:spcAft>
                        <a:buClrTx/>
                        <a:buSzTx/>
                        <a:buFontTx/>
                        <a:buNone/>
                        <a:tabLst/>
                      </a:pPr>
                      <a:r>
                        <a:rPr kumimoji="1" lang="en-US" altLang="zh-TW" sz="1200" b="0" i="0" u="none" strike="noStrike" cap="none" normalizeH="0" baseline="0">
                          <a:ln>
                            <a:noFill/>
                          </a:ln>
                          <a:solidFill>
                            <a:schemeClr val="tx1"/>
                          </a:solidFill>
                          <a:effectLst/>
                          <a:latin typeface="微軟正黑體 (本文)"/>
                          <a:ea typeface="+mn-ea"/>
                          <a:cs typeface="Arial" panose="020B0604020202020204" pitchFamily="34" charset="0"/>
                        </a:rPr>
                        <a:t>YYYY-MM-DD</a:t>
                      </a:r>
                      <a:endParaRPr kumimoji="1" lang="en-US" altLang="zh-TW" sz="1200" b="1" i="0" u="none" strike="noStrike" cap="none" normalizeH="0" baseline="0">
                        <a:ln>
                          <a:noFill/>
                        </a:ln>
                        <a:solidFill>
                          <a:schemeClr val="tx1"/>
                        </a:solidFill>
                        <a:effectLst/>
                        <a:latin typeface="微軟正黑體 (本文)"/>
                        <a:ea typeface="+mn-ea"/>
                      </a:endParaRPr>
                    </a:p>
                  </a:txBody>
                  <a:tcPr marL="109728" marR="109728" marT="54864" marB="5486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algn="l" rtl="0" fontAlgn="ctr"/>
                      <a:r>
                        <a:rPr lang="en-US" sz="1200" b="0" i="0" u="none" strike="noStrike">
                          <a:solidFill>
                            <a:srgbClr val="000000"/>
                          </a:solidFill>
                          <a:effectLst/>
                          <a:latin typeface="微軟正黑體 (本文)"/>
                          <a:ea typeface="+mn-ea"/>
                        </a:rPr>
                        <a:t>sqlext.CURRENTDATE({{END.DT.CHAR}})</a:t>
                      </a:r>
                    </a:p>
                  </a:txBody>
                  <a:tcPr marL="114300"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7"/>
                  </a:ext>
                </a:extLst>
              </a:tr>
              <a:tr h="274320">
                <a:tc>
                  <a:txBody>
                    <a:bodyPr/>
                    <a:lstStyle>
                      <a:lvl1pPr marL="192088" indent="-192088" eaLnBrk="0" hangingPunct="0">
                        <a:spcBef>
                          <a:spcPct val="40000"/>
                        </a:spcBef>
                        <a:buClr>
                          <a:schemeClr val="accent1"/>
                        </a:buClr>
                        <a:buFont typeface="Wingdings" panose="05000000000000000000" pitchFamily="2" charset="2"/>
                        <a:defRPr kumimoji="1" sz="1600" b="1">
                          <a:solidFill>
                            <a:schemeClr val="tx1"/>
                          </a:solidFill>
                          <a:latin typeface="Arial" panose="020B0604020202020204" pitchFamily="34" charset="0"/>
                          <a:ea typeface="新細明體" panose="02020500000000000000" pitchFamily="18" charset="-120"/>
                        </a:defRPr>
                      </a:lvl1pPr>
                      <a:lvl2pPr marL="463550" indent="-185738" eaLnBrk="0" hangingPunct="0">
                        <a:spcBef>
                          <a:spcPct val="40000"/>
                        </a:spcBef>
                        <a:buClr>
                          <a:schemeClr val="accent1"/>
                        </a:buClr>
                        <a:buFont typeface="Arial" panose="020B0604020202020204" pitchFamily="34" charset="0"/>
                        <a:defRPr kumimoji="1" sz="1600">
                          <a:solidFill>
                            <a:schemeClr val="tx1"/>
                          </a:solidFill>
                          <a:latin typeface="Arial" panose="020B0604020202020204" pitchFamily="34" charset="0"/>
                          <a:ea typeface="新細明體" panose="02020500000000000000" pitchFamily="18" charset="-120"/>
                        </a:defRPr>
                      </a:lvl2pPr>
                      <a:lvl3pPr marL="768350" indent="-193675" eaLnBrk="0" hangingPunct="0">
                        <a:spcBef>
                          <a:spcPct val="40000"/>
                        </a:spcBef>
                        <a:buClr>
                          <a:schemeClr val="accent1"/>
                        </a:buClr>
                        <a:defRPr kumimoji="1" sz="1400">
                          <a:solidFill>
                            <a:schemeClr val="tx1"/>
                          </a:solidFill>
                          <a:latin typeface="Arial" panose="020B0604020202020204" pitchFamily="34" charset="0"/>
                          <a:ea typeface="新細明體" panose="02020500000000000000" pitchFamily="18" charset="-120"/>
                        </a:defRPr>
                      </a:lvl3pPr>
                      <a:lvl4pPr marL="1052513" indent="-180975" eaLnBrk="0" hangingPunct="0">
                        <a:spcBef>
                          <a:spcPct val="40000"/>
                        </a:spcBef>
                        <a:buClr>
                          <a:schemeClr val="accent1"/>
                        </a:buClr>
                        <a:buFont typeface="Arial" panose="020B0604020202020204" pitchFamily="34" charset="0"/>
                        <a:defRPr kumimoji="1" sz="1200">
                          <a:solidFill>
                            <a:schemeClr val="tx1"/>
                          </a:solidFill>
                          <a:latin typeface="Arial" panose="020B0604020202020204" pitchFamily="34" charset="0"/>
                          <a:ea typeface="新細明體" panose="02020500000000000000" pitchFamily="18" charset="-120"/>
                        </a:defRPr>
                      </a:lvl4pPr>
                      <a:lvl5pPr marL="1381125" indent="-146050" eaLnBrk="0" hangingPunct="0">
                        <a:spcBef>
                          <a:spcPct val="40000"/>
                        </a:spcBef>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5pPr>
                      <a:lvl6pPr marL="18383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6pPr>
                      <a:lvl7pPr marL="22955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7pPr>
                      <a:lvl8pPr marL="27527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8pPr>
                      <a:lvl9pPr marL="32099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9pPr>
                    </a:lstStyle>
                    <a:p>
                      <a:pPr marL="192088" marR="0" lvl="0" indent="-192088" algn="l" defTabSz="914400" rtl="0" eaLnBrk="0" fontAlgn="base" latinLnBrk="0" hangingPunct="0">
                        <a:lnSpc>
                          <a:spcPct val="100000"/>
                        </a:lnSpc>
                        <a:spcBef>
                          <a:spcPct val="40000"/>
                        </a:spcBef>
                        <a:spcAft>
                          <a:spcPct val="0"/>
                        </a:spcAft>
                        <a:buClr>
                          <a:schemeClr val="accent1"/>
                        </a:buClr>
                        <a:buSzTx/>
                        <a:buFont typeface="Wingdings" panose="05000000000000000000" pitchFamily="2" charset="2"/>
                        <a:buNone/>
                        <a:tabLst/>
                      </a:pPr>
                      <a:r>
                        <a:rPr kumimoji="1" lang="en-US" altLang="zh-TW" sz="1200" b="0" i="0" u="none" strike="noStrike" cap="none" normalizeH="0" baseline="0">
                          <a:ln>
                            <a:noFill/>
                          </a:ln>
                          <a:solidFill>
                            <a:schemeClr val="tx1"/>
                          </a:solidFill>
                          <a:effectLst/>
                          <a:latin typeface="微軟正黑體 (本文)"/>
                          <a:ea typeface="+mn-ea"/>
                        </a:rPr>
                        <a:t>{{CURRENT.DATE.CHAR}}</a:t>
                      </a:r>
                      <a:endParaRPr kumimoji="1" lang="zh-TW" altLang="en-US" sz="1200" b="0" i="0" u="none" strike="noStrike" cap="none" normalizeH="0" baseline="0">
                        <a:ln>
                          <a:noFill/>
                        </a:ln>
                        <a:solidFill>
                          <a:schemeClr val="tx1"/>
                        </a:solidFill>
                        <a:effectLst/>
                        <a:latin typeface="微軟正黑體 (本文)"/>
                        <a:ea typeface="+mn-ea"/>
                      </a:endParaRPr>
                    </a:p>
                  </a:txBody>
                  <a:tcPr marL="109728" marR="109728" marT="54864" marB="5486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192088" indent="-192088" eaLnBrk="0" hangingPunct="0">
                        <a:spcBef>
                          <a:spcPct val="40000"/>
                        </a:spcBef>
                        <a:buClr>
                          <a:schemeClr val="accent1"/>
                        </a:buClr>
                        <a:buFont typeface="Wingdings" panose="05000000000000000000" pitchFamily="2" charset="2"/>
                        <a:defRPr kumimoji="1" sz="1600" b="1">
                          <a:solidFill>
                            <a:schemeClr val="tx1"/>
                          </a:solidFill>
                          <a:latin typeface="Arial" panose="020B0604020202020204" pitchFamily="34" charset="0"/>
                          <a:ea typeface="新細明體" panose="02020500000000000000" pitchFamily="18" charset="-120"/>
                        </a:defRPr>
                      </a:lvl1pPr>
                      <a:lvl2pPr marL="463550" indent="-185738" eaLnBrk="0" hangingPunct="0">
                        <a:spcBef>
                          <a:spcPct val="40000"/>
                        </a:spcBef>
                        <a:buClr>
                          <a:schemeClr val="accent1"/>
                        </a:buClr>
                        <a:buFont typeface="Arial" panose="020B0604020202020204" pitchFamily="34" charset="0"/>
                        <a:defRPr kumimoji="1" sz="1600">
                          <a:solidFill>
                            <a:schemeClr val="tx1"/>
                          </a:solidFill>
                          <a:latin typeface="Arial" panose="020B0604020202020204" pitchFamily="34" charset="0"/>
                          <a:ea typeface="新細明體" panose="02020500000000000000" pitchFamily="18" charset="-120"/>
                        </a:defRPr>
                      </a:lvl2pPr>
                      <a:lvl3pPr marL="768350" indent="-193675" eaLnBrk="0" hangingPunct="0">
                        <a:spcBef>
                          <a:spcPct val="40000"/>
                        </a:spcBef>
                        <a:buClr>
                          <a:schemeClr val="accent1"/>
                        </a:buClr>
                        <a:defRPr kumimoji="1" sz="1400">
                          <a:solidFill>
                            <a:schemeClr val="tx1"/>
                          </a:solidFill>
                          <a:latin typeface="Arial" panose="020B0604020202020204" pitchFamily="34" charset="0"/>
                          <a:ea typeface="新細明體" panose="02020500000000000000" pitchFamily="18" charset="-120"/>
                        </a:defRPr>
                      </a:lvl3pPr>
                      <a:lvl4pPr marL="1052513" indent="-180975" eaLnBrk="0" hangingPunct="0">
                        <a:spcBef>
                          <a:spcPct val="40000"/>
                        </a:spcBef>
                        <a:buClr>
                          <a:schemeClr val="accent1"/>
                        </a:buClr>
                        <a:buFont typeface="Arial" panose="020B0604020202020204" pitchFamily="34" charset="0"/>
                        <a:defRPr kumimoji="1" sz="1200">
                          <a:solidFill>
                            <a:schemeClr val="tx1"/>
                          </a:solidFill>
                          <a:latin typeface="Arial" panose="020B0604020202020204" pitchFamily="34" charset="0"/>
                          <a:ea typeface="新細明體" panose="02020500000000000000" pitchFamily="18" charset="-120"/>
                        </a:defRPr>
                      </a:lvl4pPr>
                      <a:lvl5pPr marL="1381125" indent="-146050" eaLnBrk="0" hangingPunct="0">
                        <a:spcBef>
                          <a:spcPct val="40000"/>
                        </a:spcBef>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5pPr>
                      <a:lvl6pPr marL="18383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6pPr>
                      <a:lvl7pPr marL="22955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7pPr>
                      <a:lvl8pPr marL="27527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8pPr>
                      <a:lvl9pPr marL="32099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9pPr>
                    </a:lstStyle>
                    <a:p>
                      <a:pPr marL="192088" marR="0" lvl="0" indent="-192088" algn="l" defTabSz="914400" rtl="0" eaLnBrk="0" fontAlgn="ctr" latinLnBrk="0" hangingPunct="0">
                        <a:lnSpc>
                          <a:spcPct val="100000"/>
                        </a:lnSpc>
                        <a:spcBef>
                          <a:spcPct val="0"/>
                        </a:spcBef>
                        <a:spcAft>
                          <a:spcPct val="0"/>
                        </a:spcAft>
                        <a:buClrTx/>
                        <a:buSzTx/>
                        <a:buFontTx/>
                        <a:buNone/>
                        <a:tabLst/>
                      </a:pPr>
                      <a:r>
                        <a:rPr kumimoji="1" lang="zh-TW" altLang="en-US" sz="1200" b="0" i="0" u="none" strike="noStrike" cap="none" normalizeH="0" baseline="0">
                          <a:ln>
                            <a:noFill/>
                          </a:ln>
                          <a:solidFill>
                            <a:schemeClr val="tx1"/>
                          </a:solidFill>
                          <a:effectLst/>
                          <a:latin typeface="微軟正黑體 (本文)"/>
                          <a:ea typeface="+mn-ea"/>
                        </a:rPr>
                        <a:t>目前執行日期</a:t>
                      </a:r>
                      <a:r>
                        <a:rPr kumimoji="1" lang="en-US" altLang="zh-TW" sz="1200" b="0" i="0" u="none" strike="noStrike" cap="none" normalizeH="0" baseline="0">
                          <a:ln>
                            <a:noFill/>
                          </a:ln>
                          <a:solidFill>
                            <a:schemeClr val="tx1"/>
                          </a:solidFill>
                          <a:effectLst/>
                          <a:latin typeface="微軟正黑體 (本文)"/>
                          <a:ea typeface="+mn-ea"/>
                          <a:cs typeface="Arial" panose="020B0604020202020204" pitchFamily="34" charset="0"/>
                        </a:rPr>
                        <a:t>(CHAR)</a:t>
                      </a:r>
                      <a:endParaRPr kumimoji="1" lang="en-US" altLang="zh-TW" sz="1200" b="0" i="0" u="none" strike="noStrike" cap="none" normalizeH="0" baseline="0">
                        <a:ln>
                          <a:noFill/>
                        </a:ln>
                        <a:solidFill>
                          <a:schemeClr val="tx1"/>
                        </a:solidFill>
                        <a:effectLst/>
                        <a:latin typeface="微軟正黑體 (本文)"/>
                        <a:ea typeface="+mn-ea"/>
                      </a:endParaRPr>
                    </a:p>
                  </a:txBody>
                  <a:tcPr marL="109728" marR="109728" marT="54864" marB="5486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192088" indent="-192088" eaLnBrk="0" hangingPunct="0">
                        <a:spcBef>
                          <a:spcPct val="40000"/>
                        </a:spcBef>
                        <a:buClr>
                          <a:schemeClr val="accent1"/>
                        </a:buClr>
                        <a:buFont typeface="Wingdings" panose="05000000000000000000" pitchFamily="2" charset="2"/>
                        <a:defRPr kumimoji="1" sz="1600" b="1">
                          <a:solidFill>
                            <a:schemeClr val="tx1"/>
                          </a:solidFill>
                          <a:latin typeface="Arial" panose="020B0604020202020204" pitchFamily="34" charset="0"/>
                          <a:ea typeface="新細明體" panose="02020500000000000000" pitchFamily="18" charset="-120"/>
                        </a:defRPr>
                      </a:lvl1pPr>
                      <a:lvl2pPr marL="463550" indent="-185738" eaLnBrk="0" hangingPunct="0">
                        <a:spcBef>
                          <a:spcPct val="40000"/>
                        </a:spcBef>
                        <a:buClr>
                          <a:schemeClr val="accent1"/>
                        </a:buClr>
                        <a:buFont typeface="Arial" panose="020B0604020202020204" pitchFamily="34" charset="0"/>
                        <a:defRPr kumimoji="1" sz="1600">
                          <a:solidFill>
                            <a:schemeClr val="tx1"/>
                          </a:solidFill>
                          <a:latin typeface="Arial" panose="020B0604020202020204" pitchFamily="34" charset="0"/>
                          <a:ea typeface="新細明體" panose="02020500000000000000" pitchFamily="18" charset="-120"/>
                        </a:defRPr>
                      </a:lvl2pPr>
                      <a:lvl3pPr marL="768350" indent="-193675" eaLnBrk="0" hangingPunct="0">
                        <a:spcBef>
                          <a:spcPct val="40000"/>
                        </a:spcBef>
                        <a:buClr>
                          <a:schemeClr val="accent1"/>
                        </a:buClr>
                        <a:defRPr kumimoji="1" sz="1400">
                          <a:solidFill>
                            <a:schemeClr val="tx1"/>
                          </a:solidFill>
                          <a:latin typeface="Arial" panose="020B0604020202020204" pitchFamily="34" charset="0"/>
                          <a:ea typeface="新細明體" panose="02020500000000000000" pitchFamily="18" charset="-120"/>
                        </a:defRPr>
                      </a:lvl3pPr>
                      <a:lvl4pPr marL="1052513" indent="-180975" eaLnBrk="0" hangingPunct="0">
                        <a:spcBef>
                          <a:spcPct val="40000"/>
                        </a:spcBef>
                        <a:buClr>
                          <a:schemeClr val="accent1"/>
                        </a:buClr>
                        <a:buFont typeface="Arial" panose="020B0604020202020204" pitchFamily="34" charset="0"/>
                        <a:defRPr kumimoji="1" sz="1200">
                          <a:solidFill>
                            <a:schemeClr val="tx1"/>
                          </a:solidFill>
                          <a:latin typeface="Arial" panose="020B0604020202020204" pitchFamily="34" charset="0"/>
                          <a:ea typeface="新細明體" panose="02020500000000000000" pitchFamily="18" charset="-120"/>
                        </a:defRPr>
                      </a:lvl4pPr>
                      <a:lvl5pPr marL="1381125" indent="-146050" eaLnBrk="0" hangingPunct="0">
                        <a:spcBef>
                          <a:spcPct val="40000"/>
                        </a:spcBef>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5pPr>
                      <a:lvl6pPr marL="18383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6pPr>
                      <a:lvl7pPr marL="22955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7pPr>
                      <a:lvl8pPr marL="27527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8pPr>
                      <a:lvl9pPr marL="32099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9pPr>
                    </a:lstStyle>
                    <a:p>
                      <a:pPr marL="192088" marR="0" lvl="0" indent="-192088" algn="l" defTabSz="914400" rtl="0" eaLnBrk="0" fontAlgn="ctr" latinLnBrk="0" hangingPunct="0">
                        <a:lnSpc>
                          <a:spcPct val="100000"/>
                        </a:lnSpc>
                        <a:spcBef>
                          <a:spcPct val="0"/>
                        </a:spcBef>
                        <a:spcAft>
                          <a:spcPct val="0"/>
                        </a:spcAft>
                        <a:buClrTx/>
                        <a:buSzTx/>
                        <a:buFontTx/>
                        <a:buNone/>
                        <a:tabLst/>
                      </a:pPr>
                      <a:r>
                        <a:rPr kumimoji="1" lang="en-US" altLang="zh-TW" sz="1200" b="0" i="0" u="none" strike="noStrike" cap="none" normalizeH="0" baseline="0">
                          <a:ln>
                            <a:noFill/>
                          </a:ln>
                          <a:solidFill>
                            <a:schemeClr val="tx1"/>
                          </a:solidFill>
                          <a:effectLst/>
                          <a:latin typeface="微軟正黑體 (本文)"/>
                          <a:ea typeface="+mn-ea"/>
                          <a:cs typeface="Arial" panose="020B0604020202020204" pitchFamily="34" charset="0"/>
                        </a:rPr>
                        <a:t>YYYYMMDD</a:t>
                      </a:r>
                      <a:endParaRPr kumimoji="1" lang="en-US" altLang="zh-TW" sz="1200" b="1" i="0" u="none" strike="noStrike" cap="none" normalizeH="0" baseline="0">
                        <a:ln>
                          <a:noFill/>
                        </a:ln>
                        <a:solidFill>
                          <a:schemeClr val="tx1"/>
                        </a:solidFill>
                        <a:effectLst/>
                        <a:latin typeface="微軟正黑體 (本文)"/>
                        <a:ea typeface="+mn-ea"/>
                      </a:endParaRPr>
                    </a:p>
                  </a:txBody>
                  <a:tcPr marL="109728" marR="109728" marT="54864" marB="5486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algn="l" rtl="0" fontAlgn="ctr"/>
                      <a:r>
                        <a:rPr lang="en-US" sz="1200" b="0" i="0" u="none" strike="noStrike">
                          <a:solidFill>
                            <a:srgbClr val="000000"/>
                          </a:solidFill>
                          <a:effectLst/>
                          <a:latin typeface="微軟正黑體 (本文)"/>
                          <a:ea typeface="+mn-ea"/>
                        </a:rPr>
                        <a:t>sqlext.CURRENTDATECHAR({{END.DT.CHAR}})</a:t>
                      </a:r>
                    </a:p>
                  </a:txBody>
                  <a:tcPr marL="114300"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8"/>
                  </a:ext>
                </a:extLst>
              </a:tr>
              <a:tr h="274320">
                <a:tc>
                  <a:txBody>
                    <a:bodyPr/>
                    <a:lstStyle>
                      <a:lvl1pPr marL="192088" indent="-192088" eaLnBrk="0" hangingPunct="0">
                        <a:spcBef>
                          <a:spcPct val="40000"/>
                        </a:spcBef>
                        <a:buClr>
                          <a:schemeClr val="accent1"/>
                        </a:buClr>
                        <a:buFont typeface="Wingdings" panose="05000000000000000000" pitchFamily="2" charset="2"/>
                        <a:defRPr kumimoji="1" sz="1600" b="1">
                          <a:solidFill>
                            <a:schemeClr val="tx1"/>
                          </a:solidFill>
                          <a:latin typeface="Arial" panose="020B0604020202020204" pitchFamily="34" charset="0"/>
                          <a:ea typeface="新細明體" panose="02020500000000000000" pitchFamily="18" charset="-120"/>
                        </a:defRPr>
                      </a:lvl1pPr>
                      <a:lvl2pPr marL="463550" indent="-185738" eaLnBrk="0" hangingPunct="0">
                        <a:spcBef>
                          <a:spcPct val="40000"/>
                        </a:spcBef>
                        <a:buClr>
                          <a:schemeClr val="accent1"/>
                        </a:buClr>
                        <a:buFont typeface="Arial" panose="020B0604020202020204" pitchFamily="34" charset="0"/>
                        <a:defRPr kumimoji="1" sz="1600">
                          <a:solidFill>
                            <a:schemeClr val="tx1"/>
                          </a:solidFill>
                          <a:latin typeface="Arial" panose="020B0604020202020204" pitchFamily="34" charset="0"/>
                          <a:ea typeface="新細明體" panose="02020500000000000000" pitchFamily="18" charset="-120"/>
                        </a:defRPr>
                      </a:lvl2pPr>
                      <a:lvl3pPr marL="768350" indent="-193675" eaLnBrk="0" hangingPunct="0">
                        <a:spcBef>
                          <a:spcPct val="40000"/>
                        </a:spcBef>
                        <a:buClr>
                          <a:schemeClr val="accent1"/>
                        </a:buClr>
                        <a:defRPr kumimoji="1" sz="1400">
                          <a:solidFill>
                            <a:schemeClr val="tx1"/>
                          </a:solidFill>
                          <a:latin typeface="Arial" panose="020B0604020202020204" pitchFamily="34" charset="0"/>
                          <a:ea typeface="新細明體" panose="02020500000000000000" pitchFamily="18" charset="-120"/>
                        </a:defRPr>
                      </a:lvl3pPr>
                      <a:lvl4pPr marL="1052513" indent="-180975" eaLnBrk="0" hangingPunct="0">
                        <a:spcBef>
                          <a:spcPct val="40000"/>
                        </a:spcBef>
                        <a:buClr>
                          <a:schemeClr val="accent1"/>
                        </a:buClr>
                        <a:buFont typeface="Arial" panose="020B0604020202020204" pitchFamily="34" charset="0"/>
                        <a:defRPr kumimoji="1" sz="1200">
                          <a:solidFill>
                            <a:schemeClr val="tx1"/>
                          </a:solidFill>
                          <a:latin typeface="Arial" panose="020B0604020202020204" pitchFamily="34" charset="0"/>
                          <a:ea typeface="新細明體" panose="02020500000000000000" pitchFamily="18" charset="-120"/>
                        </a:defRPr>
                      </a:lvl4pPr>
                      <a:lvl5pPr marL="1381125" indent="-146050" eaLnBrk="0" hangingPunct="0">
                        <a:spcBef>
                          <a:spcPct val="40000"/>
                        </a:spcBef>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5pPr>
                      <a:lvl6pPr marL="18383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6pPr>
                      <a:lvl7pPr marL="22955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7pPr>
                      <a:lvl8pPr marL="27527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8pPr>
                      <a:lvl9pPr marL="32099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9pPr>
                    </a:lstStyle>
                    <a:p>
                      <a:pPr marL="192088" marR="0" lvl="0" indent="-192088" algn="l" defTabSz="914400" rtl="0" eaLnBrk="0" fontAlgn="base" latinLnBrk="0" hangingPunct="0">
                        <a:lnSpc>
                          <a:spcPct val="100000"/>
                        </a:lnSpc>
                        <a:spcBef>
                          <a:spcPct val="40000"/>
                        </a:spcBef>
                        <a:spcAft>
                          <a:spcPct val="0"/>
                        </a:spcAft>
                        <a:buClr>
                          <a:schemeClr val="accent1"/>
                        </a:buClr>
                        <a:buSzTx/>
                        <a:buFont typeface="Wingdings" panose="05000000000000000000" pitchFamily="2" charset="2"/>
                        <a:buNone/>
                        <a:tabLst/>
                      </a:pPr>
                      <a:r>
                        <a:rPr kumimoji="1" lang="en-US" altLang="zh-TW" sz="1200" b="0" i="0" u="none" strike="noStrike" cap="none" normalizeH="0" baseline="0">
                          <a:ln>
                            <a:noFill/>
                          </a:ln>
                          <a:solidFill>
                            <a:schemeClr val="tx1"/>
                          </a:solidFill>
                          <a:effectLst/>
                          <a:latin typeface="微軟正黑體 (本文)"/>
                          <a:ea typeface="+mn-ea"/>
                        </a:rPr>
                        <a:t>{{CURRENT.MONTH}}</a:t>
                      </a:r>
                      <a:endParaRPr kumimoji="1" lang="zh-TW" altLang="en-US" sz="1200" b="0" i="0" u="none" strike="noStrike" cap="none" normalizeH="0" baseline="0">
                        <a:ln>
                          <a:noFill/>
                        </a:ln>
                        <a:solidFill>
                          <a:schemeClr val="tx1"/>
                        </a:solidFill>
                        <a:effectLst/>
                        <a:latin typeface="微軟正黑體 (本文)"/>
                        <a:ea typeface="+mn-ea"/>
                      </a:endParaRPr>
                    </a:p>
                  </a:txBody>
                  <a:tcPr marL="109728" marR="109728" marT="54864" marB="5486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192088" indent="-192088" eaLnBrk="0" hangingPunct="0">
                        <a:spcBef>
                          <a:spcPct val="40000"/>
                        </a:spcBef>
                        <a:buClr>
                          <a:schemeClr val="accent1"/>
                        </a:buClr>
                        <a:buFont typeface="Wingdings" panose="05000000000000000000" pitchFamily="2" charset="2"/>
                        <a:defRPr kumimoji="1" sz="1600" b="1">
                          <a:solidFill>
                            <a:schemeClr val="tx1"/>
                          </a:solidFill>
                          <a:latin typeface="Arial" panose="020B0604020202020204" pitchFamily="34" charset="0"/>
                          <a:ea typeface="新細明體" panose="02020500000000000000" pitchFamily="18" charset="-120"/>
                        </a:defRPr>
                      </a:lvl1pPr>
                      <a:lvl2pPr marL="463550" indent="-185738" eaLnBrk="0" hangingPunct="0">
                        <a:spcBef>
                          <a:spcPct val="40000"/>
                        </a:spcBef>
                        <a:buClr>
                          <a:schemeClr val="accent1"/>
                        </a:buClr>
                        <a:buFont typeface="Arial" panose="020B0604020202020204" pitchFamily="34" charset="0"/>
                        <a:defRPr kumimoji="1" sz="1600">
                          <a:solidFill>
                            <a:schemeClr val="tx1"/>
                          </a:solidFill>
                          <a:latin typeface="Arial" panose="020B0604020202020204" pitchFamily="34" charset="0"/>
                          <a:ea typeface="新細明體" panose="02020500000000000000" pitchFamily="18" charset="-120"/>
                        </a:defRPr>
                      </a:lvl2pPr>
                      <a:lvl3pPr marL="768350" indent="-193675" eaLnBrk="0" hangingPunct="0">
                        <a:spcBef>
                          <a:spcPct val="40000"/>
                        </a:spcBef>
                        <a:buClr>
                          <a:schemeClr val="accent1"/>
                        </a:buClr>
                        <a:defRPr kumimoji="1" sz="1400">
                          <a:solidFill>
                            <a:schemeClr val="tx1"/>
                          </a:solidFill>
                          <a:latin typeface="Arial" panose="020B0604020202020204" pitchFamily="34" charset="0"/>
                          <a:ea typeface="新細明體" panose="02020500000000000000" pitchFamily="18" charset="-120"/>
                        </a:defRPr>
                      </a:lvl3pPr>
                      <a:lvl4pPr marL="1052513" indent="-180975" eaLnBrk="0" hangingPunct="0">
                        <a:spcBef>
                          <a:spcPct val="40000"/>
                        </a:spcBef>
                        <a:buClr>
                          <a:schemeClr val="accent1"/>
                        </a:buClr>
                        <a:buFont typeface="Arial" panose="020B0604020202020204" pitchFamily="34" charset="0"/>
                        <a:defRPr kumimoji="1" sz="1200">
                          <a:solidFill>
                            <a:schemeClr val="tx1"/>
                          </a:solidFill>
                          <a:latin typeface="Arial" panose="020B0604020202020204" pitchFamily="34" charset="0"/>
                          <a:ea typeface="新細明體" panose="02020500000000000000" pitchFamily="18" charset="-120"/>
                        </a:defRPr>
                      </a:lvl4pPr>
                      <a:lvl5pPr marL="1381125" indent="-146050" eaLnBrk="0" hangingPunct="0">
                        <a:spcBef>
                          <a:spcPct val="40000"/>
                        </a:spcBef>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5pPr>
                      <a:lvl6pPr marL="18383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6pPr>
                      <a:lvl7pPr marL="22955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7pPr>
                      <a:lvl8pPr marL="27527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8pPr>
                      <a:lvl9pPr marL="32099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9pPr>
                    </a:lstStyle>
                    <a:p>
                      <a:pPr marL="192088" marR="0" lvl="0" indent="-192088" algn="l" defTabSz="914400" rtl="0" eaLnBrk="0" fontAlgn="ctr" latinLnBrk="0" hangingPunct="0">
                        <a:lnSpc>
                          <a:spcPct val="100000"/>
                        </a:lnSpc>
                        <a:spcBef>
                          <a:spcPct val="0"/>
                        </a:spcBef>
                        <a:spcAft>
                          <a:spcPct val="0"/>
                        </a:spcAft>
                        <a:buClrTx/>
                        <a:buSzTx/>
                        <a:buFontTx/>
                        <a:buNone/>
                        <a:tabLst/>
                      </a:pPr>
                      <a:r>
                        <a:rPr kumimoji="1" lang="zh-TW" altLang="en-US" sz="1200" b="0" i="0" u="none" strike="noStrike" cap="none" normalizeH="0" baseline="0">
                          <a:ln>
                            <a:noFill/>
                          </a:ln>
                          <a:solidFill>
                            <a:schemeClr val="tx1"/>
                          </a:solidFill>
                          <a:effectLst/>
                          <a:latin typeface="微軟正黑體 (本文)"/>
                          <a:ea typeface="+mn-ea"/>
                        </a:rPr>
                        <a:t>目前執行月份</a:t>
                      </a:r>
                      <a:endParaRPr kumimoji="1" lang="zh-TW" altLang="en-US" sz="1200" b="1" i="0" u="none" strike="noStrike" cap="none" normalizeH="0" baseline="0">
                        <a:ln>
                          <a:noFill/>
                        </a:ln>
                        <a:solidFill>
                          <a:schemeClr val="tx1"/>
                        </a:solidFill>
                        <a:effectLst/>
                        <a:latin typeface="微軟正黑體 (本文)"/>
                        <a:ea typeface="+mn-ea"/>
                      </a:endParaRPr>
                    </a:p>
                  </a:txBody>
                  <a:tcPr marL="109728" marR="109728" marT="54864" marB="5486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192088" indent="-192088" eaLnBrk="0" hangingPunct="0">
                        <a:spcBef>
                          <a:spcPct val="40000"/>
                        </a:spcBef>
                        <a:buClr>
                          <a:schemeClr val="accent1"/>
                        </a:buClr>
                        <a:buFont typeface="Wingdings" panose="05000000000000000000" pitchFamily="2" charset="2"/>
                        <a:defRPr kumimoji="1" sz="1600" b="1">
                          <a:solidFill>
                            <a:schemeClr val="tx1"/>
                          </a:solidFill>
                          <a:latin typeface="Arial" panose="020B0604020202020204" pitchFamily="34" charset="0"/>
                          <a:ea typeface="新細明體" panose="02020500000000000000" pitchFamily="18" charset="-120"/>
                        </a:defRPr>
                      </a:lvl1pPr>
                      <a:lvl2pPr marL="463550" indent="-185738" eaLnBrk="0" hangingPunct="0">
                        <a:spcBef>
                          <a:spcPct val="40000"/>
                        </a:spcBef>
                        <a:buClr>
                          <a:schemeClr val="accent1"/>
                        </a:buClr>
                        <a:buFont typeface="Arial" panose="020B0604020202020204" pitchFamily="34" charset="0"/>
                        <a:defRPr kumimoji="1" sz="1600">
                          <a:solidFill>
                            <a:schemeClr val="tx1"/>
                          </a:solidFill>
                          <a:latin typeface="Arial" panose="020B0604020202020204" pitchFamily="34" charset="0"/>
                          <a:ea typeface="新細明體" panose="02020500000000000000" pitchFamily="18" charset="-120"/>
                        </a:defRPr>
                      </a:lvl2pPr>
                      <a:lvl3pPr marL="768350" indent="-193675" eaLnBrk="0" hangingPunct="0">
                        <a:spcBef>
                          <a:spcPct val="40000"/>
                        </a:spcBef>
                        <a:buClr>
                          <a:schemeClr val="accent1"/>
                        </a:buClr>
                        <a:defRPr kumimoji="1" sz="1400">
                          <a:solidFill>
                            <a:schemeClr val="tx1"/>
                          </a:solidFill>
                          <a:latin typeface="Arial" panose="020B0604020202020204" pitchFamily="34" charset="0"/>
                          <a:ea typeface="新細明體" panose="02020500000000000000" pitchFamily="18" charset="-120"/>
                        </a:defRPr>
                      </a:lvl3pPr>
                      <a:lvl4pPr marL="1052513" indent="-180975" eaLnBrk="0" hangingPunct="0">
                        <a:spcBef>
                          <a:spcPct val="40000"/>
                        </a:spcBef>
                        <a:buClr>
                          <a:schemeClr val="accent1"/>
                        </a:buClr>
                        <a:buFont typeface="Arial" panose="020B0604020202020204" pitchFamily="34" charset="0"/>
                        <a:defRPr kumimoji="1" sz="1200">
                          <a:solidFill>
                            <a:schemeClr val="tx1"/>
                          </a:solidFill>
                          <a:latin typeface="Arial" panose="020B0604020202020204" pitchFamily="34" charset="0"/>
                          <a:ea typeface="新細明體" panose="02020500000000000000" pitchFamily="18" charset="-120"/>
                        </a:defRPr>
                      </a:lvl4pPr>
                      <a:lvl5pPr marL="1381125" indent="-146050" eaLnBrk="0" hangingPunct="0">
                        <a:spcBef>
                          <a:spcPct val="40000"/>
                        </a:spcBef>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5pPr>
                      <a:lvl6pPr marL="18383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6pPr>
                      <a:lvl7pPr marL="22955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7pPr>
                      <a:lvl8pPr marL="27527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8pPr>
                      <a:lvl9pPr marL="32099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9pPr>
                    </a:lstStyle>
                    <a:p>
                      <a:pPr marL="192088" marR="0" lvl="0" indent="-192088" algn="l" defTabSz="914400" rtl="0" eaLnBrk="0" fontAlgn="ctr" latinLnBrk="0" hangingPunct="0">
                        <a:lnSpc>
                          <a:spcPct val="100000"/>
                        </a:lnSpc>
                        <a:spcBef>
                          <a:spcPct val="0"/>
                        </a:spcBef>
                        <a:spcAft>
                          <a:spcPct val="0"/>
                        </a:spcAft>
                        <a:buClrTx/>
                        <a:buSzTx/>
                        <a:buFontTx/>
                        <a:buNone/>
                        <a:tabLst/>
                      </a:pPr>
                      <a:r>
                        <a:rPr kumimoji="1" lang="en-US" altLang="zh-TW" sz="1200" b="0" i="0" u="none" strike="noStrike" cap="none" normalizeH="0" baseline="0">
                          <a:ln>
                            <a:noFill/>
                          </a:ln>
                          <a:solidFill>
                            <a:schemeClr val="tx1"/>
                          </a:solidFill>
                          <a:effectLst/>
                          <a:latin typeface="微軟正黑體 (本文)"/>
                          <a:ea typeface="+mn-ea"/>
                          <a:cs typeface="Arial" panose="020B0604020202020204" pitchFamily="34" charset="0"/>
                        </a:rPr>
                        <a:t>YYYY-MM-01</a:t>
                      </a:r>
                      <a:endParaRPr kumimoji="1" lang="en-US" altLang="zh-TW" sz="1200" b="1" i="0" u="none" strike="noStrike" cap="none" normalizeH="0" baseline="0">
                        <a:ln>
                          <a:noFill/>
                        </a:ln>
                        <a:solidFill>
                          <a:schemeClr val="tx1"/>
                        </a:solidFill>
                        <a:effectLst/>
                        <a:latin typeface="微軟正黑體 (本文)"/>
                        <a:ea typeface="+mn-ea"/>
                      </a:endParaRPr>
                    </a:p>
                  </a:txBody>
                  <a:tcPr marL="109728" marR="109728" marT="54864" marB="5486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algn="l" rtl="0" fontAlgn="ctr"/>
                      <a:r>
                        <a:rPr lang="en-US" sz="1200" b="0" i="0" u="none" strike="noStrike">
                          <a:solidFill>
                            <a:srgbClr val="000000"/>
                          </a:solidFill>
                          <a:effectLst/>
                          <a:latin typeface="微軟正黑體 (本文)"/>
                          <a:ea typeface="+mn-ea"/>
                        </a:rPr>
                        <a:t>sqlext.CURRENTMONTH({{END.DT.CHAR}})</a:t>
                      </a:r>
                    </a:p>
                  </a:txBody>
                  <a:tcPr marL="114300"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9"/>
                  </a:ext>
                </a:extLst>
              </a:tr>
              <a:tr h="274320">
                <a:tc>
                  <a:txBody>
                    <a:bodyPr/>
                    <a:lstStyle>
                      <a:lvl1pPr marL="192088" indent="-192088" eaLnBrk="0" hangingPunct="0">
                        <a:spcBef>
                          <a:spcPct val="40000"/>
                        </a:spcBef>
                        <a:buClr>
                          <a:schemeClr val="accent1"/>
                        </a:buClr>
                        <a:buFont typeface="Wingdings" panose="05000000000000000000" pitchFamily="2" charset="2"/>
                        <a:defRPr kumimoji="1" sz="1600" b="1">
                          <a:solidFill>
                            <a:schemeClr val="tx1"/>
                          </a:solidFill>
                          <a:latin typeface="Arial" panose="020B0604020202020204" pitchFamily="34" charset="0"/>
                          <a:ea typeface="新細明體" panose="02020500000000000000" pitchFamily="18" charset="-120"/>
                        </a:defRPr>
                      </a:lvl1pPr>
                      <a:lvl2pPr marL="463550" indent="-185738" eaLnBrk="0" hangingPunct="0">
                        <a:spcBef>
                          <a:spcPct val="40000"/>
                        </a:spcBef>
                        <a:buClr>
                          <a:schemeClr val="accent1"/>
                        </a:buClr>
                        <a:buFont typeface="Arial" panose="020B0604020202020204" pitchFamily="34" charset="0"/>
                        <a:defRPr kumimoji="1" sz="1600">
                          <a:solidFill>
                            <a:schemeClr val="tx1"/>
                          </a:solidFill>
                          <a:latin typeface="Arial" panose="020B0604020202020204" pitchFamily="34" charset="0"/>
                          <a:ea typeface="新細明體" panose="02020500000000000000" pitchFamily="18" charset="-120"/>
                        </a:defRPr>
                      </a:lvl2pPr>
                      <a:lvl3pPr marL="768350" indent="-193675" eaLnBrk="0" hangingPunct="0">
                        <a:spcBef>
                          <a:spcPct val="40000"/>
                        </a:spcBef>
                        <a:buClr>
                          <a:schemeClr val="accent1"/>
                        </a:buClr>
                        <a:defRPr kumimoji="1" sz="1400">
                          <a:solidFill>
                            <a:schemeClr val="tx1"/>
                          </a:solidFill>
                          <a:latin typeface="Arial" panose="020B0604020202020204" pitchFamily="34" charset="0"/>
                          <a:ea typeface="新細明體" panose="02020500000000000000" pitchFamily="18" charset="-120"/>
                        </a:defRPr>
                      </a:lvl3pPr>
                      <a:lvl4pPr marL="1052513" indent="-180975" eaLnBrk="0" hangingPunct="0">
                        <a:spcBef>
                          <a:spcPct val="40000"/>
                        </a:spcBef>
                        <a:buClr>
                          <a:schemeClr val="accent1"/>
                        </a:buClr>
                        <a:buFont typeface="Arial" panose="020B0604020202020204" pitchFamily="34" charset="0"/>
                        <a:defRPr kumimoji="1" sz="1200">
                          <a:solidFill>
                            <a:schemeClr val="tx1"/>
                          </a:solidFill>
                          <a:latin typeface="Arial" panose="020B0604020202020204" pitchFamily="34" charset="0"/>
                          <a:ea typeface="新細明體" panose="02020500000000000000" pitchFamily="18" charset="-120"/>
                        </a:defRPr>
                      </a:lvl4pPr>
                      <a:lvl5pPr marL="1381125" indent="-146050" eaLnBrk="0" hangingPunct="0">
                        <a:spcBef>
                          <a:spcPct val="40000"/>
                        </a:spcBef>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5pPr>
                      <a:lvl6pPr marL="18383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6pPr>
                      <a:lvl7pPr marL="22955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7pPr>
                      <a:lvl8pPr marL="27527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8pPr>
                      <a:lvl9pPr marL="32099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9pPr>
                    </a:lstStyle>
                    <a:p>
                      <a:pPr marL="192088" marR="0" lvl="0" indent="-192088" algn="l" defTabSz="914400" rtl="0" eaLnBrk="0" fontAlgn="base" latinLnBrk="0" hangingPunct="0">
                        <a:lnSpc>
                          <a:spcPct val="100000"/>
                        </a:lnSpc>
                        <a:spcBef>
                          <a:spcPct val="40000"/>
                        </a:spcBef>
                        <a:spcAft>
                          <a:spcPct val="0"/>
                        </a:spcAft>
                        <a:buClr>
                          <a:schemeClr val="accent1"/>
                        </a:buClr>
                        <a:buSzTx/>
                        <a:buFont typeface="Wingdings" panose="05000000000000000000" pitchFamily="2" charset="2"/>
                        <a:buNone/>
                        <a:tabLst/>
                      </a:pPr>
                      <a:r>
                        <a:rPr kumimoji="1" lang="en-US" altLang="zh-TW" sz="1200" b="0" i="0" u="none" strike="noStrike" cap="none" normalizeH="0" baseline="0">
                          <a:ln>
                            <a:noFill/>
                          </a:ln>
                          <a:solidFill>
                            <a:schemeClr val="tx1"/>
                          </a:solidFill>
                          <a:effectLst/>
                          <a:latin typeface="微軟正黑體 (本文)"/>
                          <a:ea typeface="+mn-ea"/>
                        </a:rPr>
                        <a:t>{{CURRENT.MONTH.CHAR}}</a:t>
                      </a:r>
                      <a:endParaRPr kumimoji="1" lang="zh-TW" altLang="en-US" sz="1200" b="0" i="0" u="none" strike="noStrike" cap="none" normalizeH="0" baseline="0">
                        <a:ln>
                          <a:noFill/>
                        </a:ln>
                        <a:solidFill>
                          <a:schemeClr val="tx1"/>
                        </a:solidFill>
                        <a:effectLst/>
                        <a:latin typeface="微軟正黑體 (本文)"/>
                        <a:ea typeface="+mn-ea"/>
                      </a:endParaRPr>
                    </a:p>
                  </a:txBody>
                  <a:tcPr marL="109728" marR="109728" marT="54864" marB="5486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192088" indent="-192088" eaLnBrk="0" hangingPunct="0">
                        <a:spcBef>
                          <a:spcPct val="40000"/>
                        </a:spcBef>
                        <a:buClr>
                          <a:schemeClr val="accent1"/>
                        </a:buClr>
                        <a:buFont typeface="Wingdings" panose="05000000000000000000" pitchFamily="2" charset="2"/>
                        <a:defRPr kumimoji="1" sz="1600" b="1">
                          <a:solidFill>
                            <a:schemeClr val="tx1"/>
                          </a:solidFill>
                          <a:latin typeface="Arial" panose="020B0604020202020204" pitchFamily="34" charset="0"/>
                          <a:ea typeface="新細明體" panose="02020500000000000000" pitchFamily="18" charset="-120"/>
                        </a:defRPr>
                      </a:lvl1pPr>
                      <a:lvl2pPr marL="463550" indent="-185738" eaLnBrk="0" hangingPunct="0">
                        <a:spcBef>
                          <a:spcPct val="40000"/>
                        </a:spcBef>
                        <a:buClr>
                          <a:schemeClr val="accent1"/>
                        </a:buClr>
                        <a:buFont typeface="Arial" panose="020B0604020202020204" pitchFamily="34" charset="0"/>
                        <a:defRPr kumimoji="1" sz="1600">
                          <a:solidFill>
                            <a:schemeClr val="tx1"/>
                          </a:solidFill>
                          <a:latin typeface="Arial" panose="020B0604020202020204" pitchFamily="34" charset="0"/>
                          <a:ea typeface="新細明體" panose="02020500000000000000" pitchFamily="18" charset="-120"/>
                        </a:defRPr>
                      </a:lvl2pPr>
                      <a:lvl3pPr marL="768350" indent="-193675" eaLnBrk="0" hangingPunct="0">
                        <a:spcBef>
                          <a:spcPct val="40000"/>
                        </a:spcBef>
                        <a:buClr>
                          <a:schemeClr val="accent1"/>
                        </a:buClr>
                        <a:defRPr kumimoji="1" sz="1400">
                          <a:solidFill>
                            <a:schemeClr val="tx1"/>
                          </a:solidFill>
                          <a:latin typeface="Arial" panose="020B0604020202020204" pitchFamily="34" charset="0"/>
                          <a:ea typeface="新細明體" panose="02020500000000000000" pitchFamily="18" charset="-120"/>
                        </a:defRPr>
                      </a:lvl3pPr>
                      <a:lvl4pPr marL="1052513" indent="-180975" eaLnBrk="0" hangingPunct="0">
                        <a:spcBef>
                          <a:spcPct val="40000"/>
                        </a:spcBef>
                        <a:buClr>
                          <a:schemeClr val="accent1"/>
                        </a:buClr>
                        <a:buFont typeface="Arial" panose="020B0604020202020204" pitchFamily="34" charset="0"/>
                        <a:defRPr kumimoji="1" sz="1200">
                          <a:solidFill>
                            <a:schemeClr val="tx1"/>
                          </a:solidFill>
                          <a:latin typeface="Arial" panose="020B0604020202020204" pitchFamily="34" charset="0"/>
                          <a:ea typeface="新細明體" panose="02020500000000000000" pitchFamily="18" charset="-120"/>
                        </a:defRPr>
                      </a:lvl4pPr>
                      <a:lvl5pPr marL="1381125" indent="-146050" eaLnBrk="0" hangingPunct="0">
                        <a:spcBef>
                          <a:spcPct val="40000"/>
                        </a:spcBef>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5pPr>
                      <a:lvl6pPr marL="18383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6pPr>
                      <a:lvl7pPr marL="22955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7pPr>
                      <a:lvl8pPr marL="27527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8pPr>
                      <a:lvl9pPr marL="32099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9pPr>
                    </a:lstStyle>
                    <a:p>
                      <a:pPr marL="192088" marR="0" lvl="0" indent="-192088" algn="l" defTabSz="914400" rtl="0" eaLnBrk="0" fontAlgn="ctr" latinLnBrk="0" hangingPunct="0">
                        <a:lnSpc>
                          <a:spcPct val="100000"/>
                        </a:lnSpc>
                        <a:spcBef>
                          <a:spcPct val="0"/>
                        </a:spcBef>
                        <a:spcAft>
                          <a:spcPct val="0"/>
                        </a:spcAft>
                        <a:buClrTx/>
                        <a:buSzTx/>
                        <a:buFontTx/>
                        <a:buNone/>
                        <a:tabLst/>
                      </a:pPr>
                      <a:r>
                        <a:rPr kumimoji="1" lang="zh-TW" altLang="en-US" sz="1200" b="0" i="0" u="none" strike="noStrike" cap="none" normalizeH="0" baseline="0">
                          <a:ln>
                            <a:noFill/>
                          </a:ln>
                          <a:solidFill>
                            <a:schemeClr val="tx1"/>
                          </a:solidFill>
                          <a:effectLst/>
                          <a:latin typeface="微軟正黑體 (本文)"/>
                          <a:ea typeface="+mn-ea"/>
                        </a:rPr>
                        <a:t>目前執行月份</a:t>
                      </a:r>
                      <a:r>
                        <a:rPr kumimoji="1" lang="en-US" altLang="zh-TW" sz="1200" b="0" i="0" u="none" strike="noStrike" cap="none" normalizeH="0" baseline="0">
                          <a:ln>
                            <a:noFill/>
                          </a:ln>
                          <a:solidFill>
                            <a:schemeClr val="tx1"/>
                          </a:solidFill>
                          <a:effectLst/>
                          <a:latin typeface="微軟正黑體 (本文)"/>
                          <a:ea typeface="+mn-ea"/>
                          <a:cs typeface="Arial" panose="020B0604020202020204" pitchFamily="34" charset="0"/>
                        </a:rPr>
                        <a:t>(CHAR)</a:t>
                      </a:r>
                      <a:endParaRPr kumimoji="1" lang="zh-TW" altLang="en-US" sz="1200" b="1" i="0" u="none" strike="noStrike" cap="none" normalizeH="0" baseline="0">
                        <a:ln>
                          <a:noFill/>
                        </a:ln>
                        <a:solidFill>
                          <a:schemeClr val="tx1"/>
                        </a:solidFill>
                        <a:effectLst/>
                        <a:latin typeface="微軟正黑體 (本文)"/>
                        <a:ea typeface="+mn-ea"/>
                      </a:endParaRPr>
                    </a:p>
                  </a:txBody>
                  <a:tcPr marL="109728" marR="109728" marT="54864" marB="5486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192088" indent="-192088" eaLnBrk="0" hangingPunct="0">
                        <a:spcBef>
                          <a:spcPct val="40000"/>
                        </a:spcBef>
                        <a:buClr>
                          <a:schemeClr val="accent1"/>
                        </a:buClr>
                        <a:buFont typeface="Wingdings" panose="05000000000000000000" pitchFamily="2" charset="2"/>
                        <a:defRPr kumimoji="1" sz="1600" b="1">
                          <a:solidFill>
                            <a:schemeClr val="tx1"/>
                          </a:solidFill>
                          <a:latin typeface="Arial" panose="020B0604020202020204" pitchFamily="34" charset="0"/>
                          <a:ea typeface="新細明體" panose="02020500000000000000" pitchFamily="18" charset="-120"/>
                        </a:defRPr>
                      </a:lvl1pPr>
                      <a:lvl2pPr marL="463550" indent="-185738" eaLnBrk="0" hangingPunct="0">
                        <a:spcBef>
                          <a:spcPct val="40000"/>
                        </a:spcBef>
                        <a:buClr>
                          <a:schemeClr val="accent1"/>
                        </a:buClr>
                        <a:buFont typeface="Arial" panose="020B0604020202020204" pitchFamily="34" charset="0"/>
                        <a:defRPr kumimoji="1" sz="1600">
                          <a:solidFill>
                            <a:schemeClr val="tx1"/>
                          </a:solidFill>
                          <a:latin typeface="Arial" panose="020B0604020202020204" pitchFamily="34" charset="0"/>
                          <a:ea typeface="新細明體" panose="02020500000000000000" pitchFamily="18" charset="-120"/>
                        </a:defRPr>
                      </a:lvl2pPr>
                      <a:lvl3pPr marL="768350" indent="-193675" eaLnBrk="0" hangingPunct="0">
                        <a:spcBef>
                          <a:spcPct val="40000"/>
                        </a:spcBef>
                        <a:buClr>
                          <a:schemeClr val="accent1"/>
                        </a:buClr>
                        <a:defRPr kumimoji="1" sz="1400">
                          <a:solidFill>
                            <a:schemeClr val="tx1"/>
                          </a:solidFill>
                          <a:latin typeface="Arial" panose="020B0604020202020204" pitchFamily="34" charset="0"/>
                          <a:ea typeface="新細明體" panose="02020500000000000000" pitchFamily="18" charset="-120"/>
                        </a:defRPr>
                      </a:lvl3pPr>
                      <a:lvl4pPr marL="1052513" indent="-180975" eaLnBrk="0" hangingPunct="0">
                        <a:spcBef>
                          <a:spcPct val="40000"/>
                        </a:spcBef>
                        <a:buClr>
                          <a:schemeClr val="accent1"/>
                        </a:buClr>
                        <a:buFont typeface="Arial" panose="020B0604020202020204" pitchFamily="34" charset="0"/>
                        <a:defRPr kumimoji="1" sz="1200">
                          <a:solidFill>
                            <a:schemeClr val="tx1"/>
                          </a:solidFill>
                          <a:latin typeface="Arial" panose="020B0604020202020204" pitchFamily="34" charset="0"/>
                          <a:ea typeface="新細明體" panose="02020500000000000000" pitchFamily="18" charset="-120"/>
                        </a:defRPr>
                      </a:lvl4pPr>
                      <a:lvl5pPr marL="1381125" indent="-146050" eaLnBrk="0" hangingPunct="0">
                        <a:spcBef>
                          <a:spcPct val="40000"/>
                        </a:spcBef>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5pPr>
                      <a:lvl6pPr marL="18383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6pPr>
                      <a:lvl7pPr marL="22955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7pPr>
                      <a:lvl8pPr marL="27527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8pPr>
                      <a:lvl9pPr marL="32099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9pPr>
                    </a:lstStyle>
                    <a:p>
                      <a:pPr marL="192088" marR="0" lvl="0" indent="-192088" algn="l" defTabSz="914400" rtl="0" eaLnBrk="0" fontAlgn="ctr" latinLnBrk="0" hangingPunct="0">
                        <a:lnSpc>
                          <a:spcPct val="100000"/>
                        </a:lnSpc>
                        <a:spcBef>
                          <a:spcPct val="0"/>
                        </a:spcBef>
                        <a:spcAft>
                          <a:spcPct val="0"/>
                        </a:spcAft>
                        <a:buClrTx/>
                        <a:buSzTx/>
                        <a:buFontTx/>
                        <a:buNone/>
                        <a:tabLst/>
                      </a:pPr>
                      <a:r>
                        <a:rPr kumimoji="1" lang="en-US" altLang="zh-TW" sz="1200" b="0" i="0" u="none" strike="noStrike" cap="none" normalizeH="0" baseline="0">
                          <a:ln>
                            <a:noFill/>
                          </a:ln>
                          <a:solidFill>
                            <a:schemeClr val="tx1"/>
                          </a:solidFill>
                          <a:effectLst/>
                          <a:latin typeface="微軟正黑體 (本文)"/>
                          <a:ea typeface="+mn-ea"/>
                          <a:cs typeface="Arial" panose="020B0604020202020204" pitchFamily="34" charset="0"/>
                        </a:rPr>
                        <a:t>YYYYMM01</a:t>
                      </a:r>
                      <a:endParaRPr kumimoji="1" lang="en-US" altLang="zh-TW" sz="1200" b="1" i="0" u="none" strike="noStrike" cap="none" normalizeH="0" baseline="0">
                        <a:ln>
                          <a:noFill/>
                        </a:ln>
                        <a:solidFill>
                          <a:schemeClr val="tx1"/>
                        </a:solidFill>
                        <a:effectLst/>
                        <a:latin typeface="微軟正黑體 (本文)"/>
                        <a:ea typeface="+mn-ea"/>
                      </a:endParaRPr>
                    </a:p>
                  </a:txBody>
                  <a:tcPr marL="109728" marR="109728" marT="54864" marB="5486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algn="l" rtl="0" fontAlgn="ctr"/>
                      <a:r>
                        <a:rPr lang="en-US" sz="1200" b="0" i="0" u="none" strike="noStrike">
                          <a:solidFill>
                            <a:srgbClr val="000000"/>
                          </a:solidFill>
                          <a:effectLst/>
                          <a:latin typeface="微軟正黑體 (本文)"/>
                          <a:ea typeface="+mn-ea"/>
                        </a:rPr>
                        <a:t>sqlext.CURRENTMONTHCHAR({{END.DT.CHAR}})</a:t>
                      </a:r>
                    </a:p>
                  </a:txBody>
                  <a:tcPr marL="114300"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20"/>
                  </a:ext>
                </a:extLst>
              </a:tr>
              <a:tr h="274320">
                <a:tc>
                  <a:txBody>
                    <a:bodyPr/>
                    <a:lstStyle>
                      <a:lvl1pPr marL="192088" indent="-192088" eaLnBrk="0" hangingPunct="0">
                        <a:spcBef>
                          <a:spcPct val="40000"/>
                        </a:spcBef>
                        <a:buClr>
                          <a:schemeClr val="accent1"/>
                        </a:buClr>
                        <a:buFont typeface="Wingdings" panose="05000000000000000000" pitchFamily="2" charset="2"/>
                        <a:defRPr kumimoji="1" sz="1600" b="1">
                          <a:solidFill>
                            <a:schemeClr val="tx1"/>
                          </a:solidFill>
                          <a:latin typeface="Arial" panose="020B0604020202020204" pitchFamily="34" charset="0"/>
                          <a:ea typeface="新細明體" panose="02020500000000000000" pitchFamily="18" charset="-120"/>
                        </a:defRPr>
                      </a:lvl1pPr>
                      <a:lvl2pPr marL="463550" indent="-185738" eaLnBrk="0" hangingPunct="0">
                        <a:spcBef>
                          <a:spcPct val="40000"/>
                        </a:spcBef>
                        <a:buClr>
                          <a:schemeClr val="accent1"/>
                        </a:buClr>
                        <a:buFont typeface="Arial" panose="020B0604020202020204" pitchFamily="34" charset="0"/>
                        <a:defRPr kumimoji="1" sz="1600">
                          <a:solidFill>
                            <a:schemeClr val="tx1"/>
                          </a:solidFill>
                          <a:latin typeface="Arial" panose="020B0604020202020204" pitchFamily="34" charset="0"/>
                          <a:ea typeface="新細明體" panose="02020500000000000000" pitchFamily="18" charset="-120"/>
                        </a:defRPr>
                      </a:lvl2pPr>
                      <a:lvl3pPr marL="768350" indent="-193675" eaLnBrk="0" hangingPunct="0">
                        <a:spcBef>
                          <a:spcPct val="40000"/>
                        </a:spcBef>
                        <a:buClr>
                          <a:schemeClr val="accent1"/>
                        </a:buClr>
                        <a:defRPr kumimoji="1" sz="1400">
                          <a:solidFill>
                            <a:schemeClr val="tx1"/>
                          </a:solidFill>
                          <a:latin typeface="Arial" panose="020B0604020202020204" pitchFamily="34" charset="0"/>
                          <a:ea typeface="新細明體" panose="02020500000000000000" pitchFamily="18" charset="-120"/>
                        </a:defRPr>
                      </a:lvl3pPr>
                      <a:lvl4pPr marL="1052513" indent="-180975" eaLnBrk="0" hangingPunct="0">
                        <a:spcBef>
                          <a:spcPct val="40000"/>
                        </a:spcBef>
                        <a:buClr>
                          <a:schemeClr val="accent1"/>
                        </a:buClr>
                        <a:buFont typeface="Arial" panose="020B0604020202020204" pitchFamily="34" charset="0"/>
                        <a:defRPr kumimoji="1" sz="1200">
                          <a:solidFill>
                            <a:schemeClr val="tx1"/>
                          </a:solidFill>
                          <a:latin typeface="Arial" panose="020B0604020202020204" pitchFamily="34" charset="0"/>
                          <a:ea typeface="新細明體" panose="02020500000000000000" pitchFamily="18" charset="-120"/>
                        </a:defRPr>
                      </a:lvl4pPr>
                      <a:lvl5pPr marL="1381125" indent="-146050" eaLnBrk="0" hangingPunct="0">
                        <a:spcBef>
                          <a:spcPct val="40000"/>
                        </a:spcBef>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5pPr>
                      <a:lvl6pPr marL="18383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6pPr>
                      <a:lvl7pPr marL="22955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7pPr>
                      <a:lvl8pPr marL="27527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8pPr>
                      <a:lvl9pPr marL="32099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9pPr>
                    </a:lstStyle>
                    <a:p>
                      <a:pPr marL="192088" marR="0" lvl="0" indent="-192088" algn="l" defTabSz="914400" rtl="0" eaLnBrk="0" fontAlgn="base" latinLnBrk="0" hangingPunct="0">
                        <a:lnSpc>
                          <a:spcPct val="100000"/>
                        </a:lnSpc>
                        <a:spcBef>
                          <a:spcPct val="40000"/>
                        </a:spcBef>
                        <a:spcAft>
                          <a:spcPct val="0"/>
                        </a:spcAft>
                        <a:buClr>
                          <a:schemeClr val="accent1"/>
                        </a:buClr>
                        <a:buSzTx/>
                        <a:buFont typeface="Wingdings" panose="05000000000000000000" pitchFamily="2" charset="2"/>
                        <a:buNone/>
                        <a:tabLst/>
                      </a:pPr>
                      <a:r>
                        <a:rPr kumimoji="1" lang="en-US" altLang="zh-TW" sz="1200" b="0" i="0" u="none" strike="noStrike" cap="none" normalizeH="0" baseline="0">
                          <a:ln>
                            <a:noFill/>
                          </a:ln>
                          <a:solidFill>
                            <a:schemeClr val="tx1"/>
                          </a:solidFill>
                          <a:effectLst/>
                          <a:latin typeface="微軟正黑體 (本文)"/>
                          <a:ea typeface="+mn-ea"/>
                        </a:rPr>
                        <a:t>{{CURRENT.YEAR}}</a:t>
                      </a:r>
                      <a:endParaRPr kumimoji="1" lang="zh-TW" altLang="en-US" sz="1200" b="0" i="0" u="none" strike="noStrike" cap="none" normalizeH="0" baseline="0">
                        <a:ln>
                          <a:noFill/>
                        </a:ln>
                        <a:solidFill>
                          <a:schemeClr val="tx1"/>
                        </a:solidFill>
                        <a:effectLst/>
                        <a:latin typeface="微軟正黑體 (本文)"/>
                        <a:ea typeface="+mn-ea"/>
                      </a:endParaRPr>
                    </a:p>
                  </a:txBody>
                  <a:tcPr marL="109728" marR="109728" marT="54864" marB="5486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192088" indent="-192088" eaLnBrk="0" hangingPunct="0">
                        <a:spcBef>
                          <a:spcPct val="40000"/>
                        </a:spcBef>
                        <a:buClr>
                          <a:schemeClr val="accent1"/>
                        </a:buClr>
                        <a:buFont typeface="Wingdings" panose="05000000000000000000" pitchFamily="2" charset="2"/>
                        <a:defRPr kumimoji="1" sz="1600" b="1">
                          <a:solidFill>
                            <a:schemeClr val="tx1"/>
                          </a:solidFill>
                          <a:latin typeface="Arial" panose="020B0604020202020204" pitchFamily="34" charset="0"/>
                          <a:ea typeface="新細明體" panose="02020500000000000000" pitchFamily="18" charset="-120"/>
                        </a:defRPr>
                      </a:lvl1pPr>
                      <a:lvl2pPr marL="463550" indent="-185738" eaLnBrk="0" hangingPunct="0">
                        <a:spcBef>
                          <a:spcPct val="40000"/>
                        </a:spcBef>
                        <a:buClr>
                          <a:schemeClr val="accent1"/>
                        </a:buClr>
                        <a:buFont typeface="Arial" panose="020B0604020202020204" pitchFamily="34" charset="0"/>
                        <a:defRPr kumimoji="1" sz="1600">
                          <a:solidFill>
                            <a:schemeClr val="tx1"/>
                          </a:solidFill>
                          <a:latin typeface="Arial" panose="020B0604020202020204" pitchFamily="34" charset="0"/>
                          <a:ea typeface="新細明體" panose="02020500000000000000" pitchFamily="18" charset="-120"/>
                        </a:defRPr>
                      </a:lvl2pPr>
                      <a:lvl3pPr marL="768350" indent="-193675" eaLnBrk="0" hangingPunct="0">
                        <a:spcBef>
                          <a:spcPct val="40000"/>
                        </a:spcBef>
                        <a:buClr>
                          <a:schemeClr val="accent1"/>
                        </a:buClr>
                        <a:defRPr kumimoji="1" sz="1400">
                          <a:solidFill>
                            <a:schemeClr val="tx1"/>
                          </a:solidFill>
                          <a:latin typeface="Arial" panose="020B0604020202020204" pitchFamily="34" charset="0"/>
                          <a:ea typeface="新細明體" panose="02020500000000000000" pitchFamily="18" charset="-120"/>
                        </a:defRPr>
                      </a:lvl3pPr>
                      <a:lvl4pPr marL="1052513" indent="-180975" eaLnBrk="0" hangingPunct="0">
                        <a:spcBef>
                          <a:spcPct val="40000"/>
                        </a:spcBef>
                        <a:buClr>
                          <a:schemeClr val="accent1"/>
                        </a:buClr>
                        <a:buFont typeface="Arial" panose="020B0604020202020204" pitchFamily="34" charset="0"/>
                        <a:defRPr kumimoji="1" sz="1200">
                          <a:solidFill>
                            <a:schemeClr val="tx1"/>
                          </a:solidFill>
                          <a:latin typeface="Arial" panose="020B0604020202020204" pitchFamily="34" charset="0"/>
                          <a:ea typeface="新細明體" panose="02020500000000000000" pitchFamily="18" charset="-120"/>
                        </a:defRPr>
                      </a:lvl4pPr>
                      <a:lvl5pPr marL="1381125" indent="-146050" eaLnBrk="0" hangingPunct="0">
                        <a:spcBef>
                          <a:spcPct val="40000"/>
                        </a:spcBef>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5pPr>
                      <a:lvl6pPr marL="18383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6pPr>
                      <a:lvl7pPr marL="22955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7pPr>
                      <a:lvl8pPr marL="27527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8pPr>
                      <a:lvl9pPr marL="32099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9pPr>
                    </a:lstStyle>
                    <a:p>
                      <a:pPr marL="192088" marR="0" lvl="0" indent="-192088" algn="l" defTabSz="914400" rtl="0" eaLnBrk="0" fontAlgn="ctr" latinLnBrk="0" hangingPunct="0">
                        <a:lnSpc>
                          <a:spcPct val="100000"/>
                        </a:lnSpc>
                        <a:spcBef>
                          <a:spcPct val="0"/>
                        </a:spcBef>
                        <a:spcAft>
                          <a:spcPct val="0"/>
                        </a:spcAft>
                        <a:buClrTx/>
                        <a:buSzTx/>
                        <a:buFontTx/>
                        <a:buNone/>
                        <a:tabLst/>
                      </a:pPr>
                      <a:r>
                        <a:rPr kumimoji="1" lang="zh-TW" altLang="en-US" sz="1200" b="0" i="0" u="none" strike="noStrike" cap="none" normalizeH="0" baseline="0" dirty="0">
                          <a:ln>
                            <a:noFill/>
                          </a:ln>
                          <a:solidFill>
                            <a:schemeClr val="tx1"/>
                          </a:solidFill>
                          <a:effectLst/>
                          <a:latin typeface="微軟正黑體 (本文)"/>
                          <a:ea typeface="+mn-ea"/>
                        </a:rPr>
                        <a:t>目前執行年　</a:t>
                      </a:r>
                    </a:p>
                  </a:txBody>
                  <a:tcPr marL="109728" marR="109728" marT="54864" marB="5486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192088" indent="-192088" eaLnBrk="0" hangingPunct="0">
                        <a:spcBef>
                          <a:spcPct val="40000"/>
                        </a:spcBef>
                        <a:buClr>
                          <a:schemeClr val="accent1"/>
                        </a:buClr>
                        <a:buFont typeface="Wingdings" panose="05000000000000000000" pitchFamily="2" charset="2"/>
                        <a:defRPr kumimoji="1" sz="1600" b="1">
                          <a:solidFill>
                            <a:schemeClr val="tx1"/>
                          </a:solidFill>
                          <a:latin typeface="Arial" panose="020B0604020202020204" pitchFamily="34" charset="0"/>
                          <a:ea typeface="新細明體" panose="02020500000000000000" pitchFamily="18" charset="-120"/>
                        </a:defRPr>
                      </a:lvl1pPr>
                      <a:lvl2pPr marL="463550" indent="-185738" eaLnBrk="0" hangingPunct="0">
                        <a:spcBef>
                          <a:spcPct val="40000"/>
                        </a:spcBef>
                        <a:buClr>
                          <a:schemeClr val="accent1"/>
                        </a:buClr>
                        <a:buFont typeface="Arial" panose="020B0604020202020204" pitchFamily="34" charset="0"/>
                        <a:defRPr kumimoji="1" sz="1600">
                          <a:solidFill>
                            <a:schemeClr val="tx1"/>
                          </a:solidFill>
                          <a:latin typeface="Arial" panose="020B0604020202020204" pitchFamily="34" charset="0"/>
                          <a:ea typeface="新細明體" panose="02020500000000000000" pitchFamily="18" charset="-120"/>
                        </a:defRPr>
                      </a:lvl2pPr>
                      <a:lvl3pPr marL="768350" indent="-193675" eaLnBrk="0" hangingPunct="0">
                        <a:spcBef>
                          <a:spcPct val="40000"/>
                        </a:spcBef>
                        <a:buClr>
                          <a:schemeClr val="accent1"/>
                        </a:buClr>
                        <a:defRPr kumimoji="1" sz="1400">
                          <a:solidFill>
                            <a:schemeClr val="tx1"/>
                          </a:solidFill>
                          <a:latin typeface="Arial" panose="020B0604020202020204" pitchFamily="34" charset="0"/>
                          <a:ea typeface="新細明體" panose="02020500000000000000" pitchFamily="18" charset="-120"/>
                        </a:defRPr>
                      </a:lvl3pPr>
                      <a:lvl4pPr marL="1052513" indent="-180975" eaLnBrk="0" hangingPunct="0">
                        <a:spcBef>
                          <a:spcPct val="40000"/>
                        </a:spcBef>
                        <a:buClr>
                          <a:schemeClr val="accent1"/>
                        </a:buClr>
                        <a:buFont typeface="Arial" panose="020B0604020202020204" pitchFamily="34" charset="0"/>
                        <a:defRPr kumimoji="1" sz="1200">
                          <a:solidFill>
                            <a:schemeClr val="tx1"/>
                          </a:solidFill>
                          <a:latin typeface="Arial" panose="020B0604020202020204" pitchFamily="34" charset="0"/>
                          <a:ea typeface="新細明體" panose="02020500000000000000" pitchFamily="18" charset="-120"/>
                        </a:defRPr>
                      </a:lvl4pPr>
                      <a:lvl5pPr marL="1381125" indent="-146050" eaLnBrk="0" hangingPunct="0">
                        <a:spcBef>
                          <a:spcPct val="40000"/>
                        </a:spcBef>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5pPr>
                      <a:lvl6pPr marL="18383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6pPr>
                      <a:lvl7pPr marL="22955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7pPr>
                      <a:lvl8pPr marL="27527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8pPr>
                      <a:lvl9pPr marL="3209925" indent="-146050" eaLnBrk="0" fontAlgn="base" hangingPunct="0">
                        <a:spcBef>
                          <a:spcPct val="40000"/>
                        </a:spcBef>
                        <a:spcAft>
                          <a:spcPct val="0"/>
                        </a:spcAft>
                        <a:buClr>
                          <a:schemeClr val="accent1"/>
                        </a:buClr>
                        <a:buFont typeface="Arial" panose="020B0604020202020204" pitchFamily="34" charset="0"/>
                        <a:defRPr kumimoji="1" sz="1000">
                          <a:solidFill>
                            <a:schemeClr val="tx1"/>
                          </a:solidFill>
                          <a:latin typeface="Arial" panose="020B0604020202020204" pitchFamily="34" charset="0"/>
                          <a:ea typeface="新細明體" panose="02020500000000000000" pitchFamily="18" charset="-120"/>
                        </a:defRPr>
                      </a:lvl9pPr>
                    </a:lstStyle>
                    <a:p>
                      <a:pPr marL="192088" marR="0" lvl="0" indent="-192088" algn="l" defTabSz="914400" rtl="0" eaLnBrk="0" fontAlgn="ctr" latinLnBrk="0" hangingPunct="0">
                        <a:lnSpc>
                          <a:spcPct val="100000"/>
                        </a:lnSpc>
                        <a:spcBef>
                          <a:spcPct val="0"/>
                        </a:spcBef>
                        <a:spcAft>
                          <a:spcPct val="0"/>
                        </a:spcAft>
                        <a:buClrTx/>
                        <a:buSzTx/>
                        <a:buFontTx/>
                        <a:buNone/>
                        <a:tabLst/>
                      </a:pPr>
                      <a:r>
                        <a:rPr kumimoji="1" lang="en-US" altLang="zh-TW" sz="1200" b="0" i="0" u="none" strike="noStrike" cap="none" normalizeH="0" baseline="0" dirty="0">
                          <a:ln>
                            <a:noFill/>
                          </a:ln>
                          <a:solidFill>
                            <a:schemeClr val="tx1"/>
                          </a:solidFill>
                          <a:effectLst/>
                          <a:latin typeface="微軟正黑體 (本文)"/>
                          <a:ea typeface="+mn-ea"/>
                          <a:cs typeface="Arial" panose="020B0604020202020204" pitchFamily="34" charset="0"/>
                        </a:rPr>
                        <a:t>YYYY</a:t>
                      </a:r>
                      <a:r>
                        <a:rPr kumimoji="1" lang="zh-TW" altLang="en-US" sz="1200" b="0" i="0" u="none" strike="noStrike" cap="none" normalizeH="0" baseline="0" dirty="0">
                          <a:ln>
                            <a:noFill/>
                          </a:ln>
                          <a:solidFill>
                            <a:schemeClr val="tx1"/>
                          </a:solidFill>
                          <a:effectLst/>
                          <a:latin typeface="微軟正黑體 (本文)"/>
                          <a:ea typeface="+mn-ea"/>
                        </a:rPr>
                        <a:t>　</a:t>
                      </a:r>
                    </a:p>
                  </a:txBody>
                  <a:tcPr marL="109728" marR="109728" marT="54864" marB="5486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algn="l" rtl="0" fontAlgn="ctr"/>
                      <a:r>
                        <a:rPr lang="en-US" sz="1200" b="0" i="0" u="none" strike="noStrike" dirty="0" err="1">
                          <a:solidFill>
                            <a:srgbClr val="000000"/>
                          </a:solidFill>
                          <a:effectLst/>
                          <a:latin typeface="微軟正黑體 (本文)"/>
                          <a:ea typeface="+mn-ea"/>
                        </a:rPr>
                        <a:t>sqlext.CURRENTYEAR</a:t>
                      </a:r>
                      <a:r>
                        <a:rPr lang="en-US" sz="1200" b="0" i="0" u="none" strike="noStrike" dirty="0">
                          <a:solidFill>
                            <a:srgbClr val="000000"/>
                          </a:solidFill>
                          <a:effectLst/>
                          <a:latin typeface="微軟正黑體 (本文)"/>
                          <a:ea typeface="+mn-ea"/>
                        </a:rPr>
                        <a:t>({{END.DT.CHAR}})</a:t>
                      </a:r>
                    </a:p>
                  </a:txBody>
                  <a:tcPr marL="114300"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21"/>
                  </a:ext>
                </a:extLst>
              </a:tr>
            </a:tbl>
          </a:graphicData>
        </a:graphic>
      </p:graphicFrame>
    </p:spTree>
    <p:extLst>
      <p:ext uri="{BB962C8B-B14F-4D97-AF65-F5344CB8AC3E}">
        <p14:creationId xmlns:p14="http://schemas.microsoft.com/office/powerpoint/2010/main" val="25556288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32">
            <a:extLst>
              <a:ext uri="{FF2B5EF4-FFF2-40B4-BE49-F238E27FC236}">
                <a16:creationId xmlns:a16="http://schemas.microsoft.com/office/drawing/2014/main" id="{C6FFB694-51A2-4953-A777-06AA551C0853}"/>
              </a:ext>
            </a:extLst>
          </p:cNvPr>
          <p:cNvSpPr/>
          <p:nvPr/>
        </p:nvSpPr>
        <p:spPr bwMode="auto">
          <a:xfrm>
            <a:off x="10329336" y="2188830"/>
            <a:ext cx="3514255" cy="5223325"/>
          </a:xfrm>
          <a:prstGeom prst="rect">
            <a:avLst/>
          </a:prstGeom>
          <a:solidFill>
            <a:schemeClr val="bg2">
              <a:lumMod val="75000"/>
            </a:schemeClr>
          </a:solidFill>
          <a:ln/>
        </p:spPr>
        <p:style>
          <a:lnRef idx="0">
            <a:schemeClr val="accent1"/>
          </a:lnRef>
          <a:fillRef idx="3">
            <a:schemeClr val="accent1"/>
          </a:fillRef>
          <a:effectRef idx="3">
            <a:schemeClr val="accent1"/>
          </a:effectRef>
          <a:fontRef idx="minor">
            <a:schemeClr val="lt1"/>
          </a:fontRef>
        </p:style>
        <p:txBody>
          <a:bodyPr vert="horz" wrap="square" lIns="109728" tIns="54864" rIns="109728" bIns="54864" numCol="1" rtlCol="0" anchor="t" anchorCtr="0" compatLnSpc="1">
            <a:prstTxWarp prst="textNoShape">
              <a:avLst/>
            </a:prstTxWarp>
          </a:bodyPr>
          <a:lstStyle/>
          <a:p>
            <a:pPr fontAlgn="base">
              <a:spcBef>
                <a:spcPct val="20000"/>
              </a:spcBef>
              <a:spcAft>
                <a:spcPct val="0"/>
              </a:spcAft>
              <a:buFont typeface="Wingdings" panose="05000000000000000000" pitchFamily="2" charset="2"/>
              <a:buChar char="w"/>
            </a:pPr>
            <a:r>
              <a:rPr kumimoji="1" lang="zh-TW" altLang="en-US" dirty="0">
                <a:solidFill>
                  <a:schemeClr val="bg1"/>
                </a:solidFill>
                <a:latin typeface="Arial" panose="020B0604020202020204" pitchFamily="34" charset="0"/>
                <a:ea typeface="微軟正黑體" panose="020B0604030504040204" pitchFamily="34" charset="-120"/>
              </a:rPr>
              <a:t>報表工具</a:t>
            </a:r>
          </a:p>
        </p:txBody>
      </p:sp>
      <p:graphicFrame>
        <p:nvGraphicFramePr>
          <p:cNvPr id="11" name="資料庫圖表 10">
            <a:extLst>
              <a:ext uri="{FF2B5EF4-FFF2-40B4-BE49-F238E27FC236}">
                <a16:creationId xmlns:a16="http://schemas.microsoft.com/office/drawing/2014/main" id="{B43530F1-DDFF-420C-8163-3441E8916D1C}"/>
              </a:ext>
            </a:extLst>
          </p:cNvPr>
          <p:cNvGraphicFramePr/>
          <p:nvPr/>
        </p:nvGraphicFramePr>
        <p:xfrm>
          <a:off x="9331909" y="1222881"/>
          <a:ext cx="9023364" cy="695732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文字版面配置區 3">
            <a:extLst>
              <a:ext uri="{FF2B5EF4-FFF2-40B4-BE49-F238E27FC236}">
                <a16:creationId xmlns:a16="http://schemas.microsoft.com/office/drawing/2014/main" id="{0B0FD411-2945-4D81-B4E3-6F36B9A0EABE}"/>
              </a:ext>
            </a:extLst>
          </p:cNvPr>
          <p:cNvSpPr>
            <a:spLocks noGrp="1"/>
          </p:cNvSpPr>
          <p:nvPr>
            <p:ph type="body" sz="quarter" idx="10"/>
          </p:nvPr>
        </p:nvSpPr>
        <p:spPr>
          <a:xfrm>
            <a:off x="468313" y="257036"/>
            <a:ext cx="13630275" cy="1239838"/>
          </a:xfrm>
        </p:spPr>
        <p:txBody>
          <a:bodyPr/>
          <a:lstStyle/>
          <a:p>
            <a:r>
              <a:rPr lang="en-US" altLang="zh-TW" dirty="0">
                <a:solidFill>
                  <a:schemeClr val="bg1"/>
                </a:solidFill>
              </a:rPr>
              <a:t>Data Architecture</a:t>
            </a:r>
          </a:p>
          <a:p>
            <a:r>
              <a:rPr lang="en-US" altLang="zh-TW" dirty="0">
                <a:solidFill>
                  <a:schemeClr val="bg1"/>
                </a:solidFill>
              </a:rPr>
              <a:t>- Data pipeline in stage view</a:t>
            </a:r>
            <a:endParaRPr lang="zh-TW" altLang="en-US" dirty="0">
              <a:solidFill>
                <a:schemeClr val="bg1"/>
              </a:solidFill>
            </a:endParaRPr>
          </a:p>
        </p:txBody>
      </p:sp>
      <p:graphicFrame>
        <p:nvGraphicFramePr>
          <p:cNvPr id="34" name="Content Placeholder 3">
            <a:extLst>
              <a:ext uri="{FF2B5EF4-FFF2-40B4-BE49-F238E27FC236}">
                <a16:creationId xmlns:a16="http://schemas.microsoft.com/office/drawing/2014/main" id="{2BA87C7A-8B25-4FD2-8ED4-86EEA2E9C5AC}"/>
              </a:ext>
            </a:extLst>
          </p:cNvPr>
          <p:cNvGraphicFramePr>
            <a:graphicFrameLocks noGrp="1"/>
          </p:cNvGraphicFramePr>
          <p:nvPr>
            <p:ph idx="4294967295"/>
            <p:extLst>
              <p:ext uri="{D42A27DB-BD31-4B8C-83A1-F6EECF244321}">
                <p14:modId xmlns:p14="http://schemas.microsoft.com/office/powerpoint/2010/main" val="1093034553"/>
              </p:ext>
            </p:extLst>
          </p:nvPr>
        </p:nvGraphicFramePr>
        <p:xfrm>
          <a:off x="0" y="2189163"/>
          <a:ext cx="4078288" cy="5249862"/>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33" name="Rectangle 32">
            <a:extLst>
              <a:ext uri="{FF2B5EF4-FFF2-40B4-BE49-F238E27FC236}">
                <a16:creationId xmlns:a16="http://schemas.microsoft.com/office/drawing/2014/main" id="{21383F1C-5637-445C-8D63-23246CD7433C}"/>
              </a:ext>
            </a:extLst>
          </p:cNvPr>
          <p:cNvSpPr/>
          <p:nvPr/>
        </p:nvSpPr>
        <p:spPr bwMode="auto">
          <a:xfrm>
            <a:off x="4245035" y="2188830"/>
            <a:ext cx="6062747" cy="5259509"/>
          </a:xfrm>
          <a:prstGeom prst="rect">
            <a:avLst/>
          </a:prstGeom>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t" anchorCtr="0" compatLnSpc="1">
            <a:prstTxWarp prst="textNoShape">
              <a:avLst/>
            </a:prstTxWarp>
          </a:bodyPr>
          <a:lstStyle/>
          <a:p>
            <a:pPr fontAlgn="base">
              <a:spcBef>
                <a:spcPct val="20000"/>
              </a:spcBef>
              <a:spcAft>
                <a:spcPct val="0"/>
              </a:spcAft>
              <a:buFont typeface="Wingdings" panose="05000000000000000000" pitchFamily="2" charset="2"/>
              <a:buChar char="w"/>
            </a:pPr>
            <a:r>
              <a:rPr kumimoji="1" lang="zh-TW" altLang="en-US" sz="2592" dirty="0">
                <a:latin typeface="Arial" panose="020B0604020202020204" pitchFamily="34" charset="0"/>
                <a:ea typeface="微軟正黑體" panose="020B0604030504040204" pitchFamily="34" charset="-120"/>
              </a:rPr>
              <a:t>數據平台</a:t>
            </a:r>
            <a:r>
              <a:rPr kumimoji="1" lang="en-US" altLang="zh-TW" sz="2592" dirty="0">
                <a:latin typeface="Arial" panose="020B0604020202020204" pitchFamily="34" charset="0"/>
                <a:ea typeface="微軟正黑體" panose="020B0604030504040204" pitchFamily="34" charset="-120"/>
              </a:rPr>
              <a:t>/ SQL server</a:t>
            </a:r>
          </a:p>
        </p:txBody>
      </p:sp>
      <p:graphicFrame>
        <p:nvGraphicFramePr>
          <p:cNvPr id="36" name="Diagram 35">
            <a:extLst>
              <a:ext uri="{FF2B5EF4-FFF2-40B4-BE49-F238E27FC236}">
                <a16:creationId xmlns:a16="http://schemas.microsoft.com/office/drawing/2014/main" id="{19AA531B-ABB0-47C3-AA0F-CBC71467BB51}"/>
              </a:ext>
            </a:extLst>
          </p:cNvPr>
          <p:cNvGraphicFramePr/>
          <p:nvPr>
            <p:extLst>
              <p:ext uri="{D42A27DB-BD31-4B8C-83A1-F6EECF244321}">
                <p14:modId xmlns:p14="http://schemas.microsoft.com/office/powerpoint/2010/main" val="1554504777"/>
              </p:ext>
            </p:extLst>
          </p:nvPr>
        </p:nvGraphicFramePr>
        <p:xfrm>
          <a:off x="4358510" y="2754539"/>
          <a:ext cx="5816269" cy="4644390"/>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sp>
        <p:nvSpPr>
          <p:cNvPr id="5" name="箭號: 五邊形 4">
            <a:extLst>
              <a:ext uri="{FF2B5EF4-FFF2-40B4-BE49-F238E27FC236}">
                <a16:creationId xmlns:a16="http://schemas.microsoft.com/office/drawing/2014/main" id="{EFC60539-1FA5-4C36-9EFA-16B52D1FAC6C}"/>
              </a:ext>
            </a:extLst>
          </p:cNvPr>
          <p:cNvSpPr/>
          <p:nvPr/>
        </p:nvSpPr>
        <p:spPr>
          <a:xfrm>
            <a:off x="39356" y="3737986"/>
            <a:ext cx="4320112" cy="1513394"/>
          </a:xfrm>
          <a:prstGeom prst="homePlate">
            <a:avLst>
              <a:gd name="adj" fmla="val 24026"/>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 tIns="54864" rIns="109728" bIns="54864" numCol="1" spcCol="0" rtlCol="0" fromWordArt="0" anchor="t" anchorCtr="0" forceAA="0" compatLnSpc="1">
            <a:prstTxWarp prst="textNoShape">
              <a:avLst/>
            </a:prstTxWarp>
            <a:noAutofit/>
          </a:bodyPr>
          <a:lstStyle/>
          <a:p>
            <a:pPr algn="l"/>
            <a:endParaRPr lang="zh-TW" altLang="en-US" sz="2400" dirty="0" err="1">
              <a:solidFill>
                <a:schemeClr val="tx1"/>
              </a:solidFill>
            </a:endParaRPr>
          </a:p>
        </p:txBody>
      </p:sp>
      <p:sp>
        <p:nvSpPr>
          <p:cNvPr id="16" name="箭號: 五邊形 15">
            <a:extLst>
              <a:ext uri="{FF2B5EF4-FFF2-40B4-BE49-F238E27FC236}">
                <a16:creationId xmlns:a16="http://schemas.microsoft.com/office/drawing/2014/main" id="{8E76FF47-8628-4FF8-8975-D76501BDA42F}"/>
              </a:ext>
            </a:extLst>
          </p:cNvPr>
          <p:cNvSpPr/>
          <p:nvPr/>
        </p:nvSpPr>
        <p:spPr>
          <a:xfrm>
            <a:off x="39356" y="5287558"/>
            <a:ext cx="4320112" cy="953872"/>
          </a:xfrm>
          <a:prstGeom prst="homePlate">
            <a:avLst>
              <a:gd name="adj" fmla="val 24026"/>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 tIns="54864" rIns="109728" bIns="54864" numCol="1" spcCol="0" rtlCol="0" fromWordArt="0" anchor="t" anchorCtr="0" forceAA="0" compatLnSpc="1">
            <a:prstTxWarp prst="textNoShape">
              <a:avLst/>
            </a:prstTxWarp>
            <a:noAutofit/>
          </a:bodyPr>
          <a:lstStyle/>
          <a:p>
            <a:pPr algn="l"/>
            <a:endParaRPr lang="zh-TW" altLang="en-US" sz="2400" dirty="0" err="1">
              <a:solidFill>
                <a:schemeClr val="tx1"/>
              </a:solidFill>
            </a:endParaRPr>
          </a:p>
        </p:txBody>
      </p:sp>
      <p:sp>
        <p:nvSpPr>
          <p:cNvPr id="22" name="箭號: 五邊形 21">
            <a:extLst>
              <a:ext uri="{FF2B5EF4-FFF2-40B4-BE49-F238E27FC236}">
                <a16:creationId xmlns:a16="http://schemas.microsoft.com/office/drawing/2014/main" id="{D328FFDC-EA42-4A89-B777-0C9A92982D76}"/>
              </a:ext>
            </a:extLst>
          </p:cNvPr>
          <p:cNvSpPr/>
          <p:nvPr/>
        </p:nvSpPr>
        <p:spPr>
          <a:xfrm>
            <a:off x="38398" y="6253489"/>
            <a:ext cx="4320112" cy="1136074"/>
          </a:xfrm>
          <a:prstGeom prst="homePlate">
            <a:avLst>
              <a:gd name="adj" fmla="val 24026"/>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 tIns="54864" rIns="109728" bIns="54864" numCol="1" spcCol="0" rtlCol="0" fromWordArt="0" anchor="t" anchorCtr="0" forceAA="0" compatLnSpc="1">
            <a:prstTxWarp prst="textNoShape">
              <a:avLst/>
            </a:prstTxWarp>
            <a:noAutofit/>
          </a:bodyPr>
          <a:lstStyle/>
          <a:p>
            <a:pPr algn="l"/>
            <a:endParaRPr lang="zh-TW" altLang="en-US" sz="2400" dirty="0" err="1">
              <a:solidFill>
                <a:schemeClr val="tx1"/>
              </a:solidFill>
            </a:endParaRPr>
          </a:p>
        </p:txBody>
      </p:sp>
      <mc:AlternateContent xmlns:mc="http://schemas.openxmlformats.org/markup-compatibility/2006">
        <mc:Choice xmlns:am3d="http://schemas.microsoft.com/office/drawing/2017/model3d" Requires="am3d">
          <p:graphicFrame>
            <p:nvGraphicFramePr>
              <p:cNvPr id="6" name="3D 模型 5" descr="Laptop">
                <a:extLst>
                  <a:ext uri="{FF2B5EF4-FFF2-40B4-BE49-F238E27FC236}">
                    <a16:creationId xmlns:a16="http://schemas.microsoft.com/office/drawing/2014/main" id="{99E24033-FE01-4F53-ADD2-2F1C94978C9B}"/>
                  </a:ext>
                </a:extLst>
              </p:cNvPr>
              <p:cNvGraphicFramePr>
                <a:graphicFrameLocks noChangeAspect="1"/>
              </p:cNvGraphicFramePr>
              <p:nvPr/>
            </p:nvGraphicFramePr>
            <p:xfrm>
              <a:off x="1657008" y="7061496"/>
              <a:ext cx="885856" cy="773686"/>
            </p:xfrm>
            <a:graphic>
              <a:graphicData uri="http://schemas.microsoft.com/office/drawing/2017/model3d">
                <am3d:model3d r:embed="rId18">
                  <am3d:spPr>
                    <a:xfrm>
                      <a:off x="0" y="0"/>
                      <a:ext cx="885856" cy="773686"/>
                    </a:xfrm>
                    <a:prstGeom prst="rect">
                      <a:avLst/>
                    </a:prstGeom>
                  </am3d:spPr>
                  <am3d:camera>
                    <am3d:pos x="0" y="0" z="70087151"/>
                    <am3d:up dx="0" dy="36000000" dz="0"/>
                    <am3d:lookAt x="0" y="0" z="0"/>
                    <am3d:perspective fov="2700000"/>
                  </am3d:camera>
                  <am3d:trans>
                    <am3d:meterPerModelUnit n="1970604" d="1000000"/>
                    <am3d:preTrans dx="0" dy="-12157734" dz="3432165"/>
                    <am3d:scale>
                      <am3d:sx n="1000000" d="1000000"/>
                      <am3d:sy n="1000000" d="1000000"/>
                      <am3d:sz n="1000000" d="1000000"/>
                    </am3d:scale>
                    <am3d:rot ax="440755" ay="-2491033" az="-293055"/>
                    <am3d:postTrans dx="0" dy="0" dz="0"/>
                  </am3d:trans>
                  <am3d:raster rName="Office3DRenderer" rVer="16.0.8326">
                    <am3d:blip r:embed="rId19"/>
                  </am3d:raster>
                  <am3d:objViewport viewportSz="105561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3D 模型 5" descr="Laptop">
                <a:extLst>
                  <a:ext uri="{FF2B5EF4-FFF2-40B4-BE49-F238E27FC236}">
                    <a16:creationId xmlns:a16="http://schemas.microsoft.com/office/drawing/2014/main" id="{99E24033-FE01-4F53-ADD2-2F1C94978C9B}"/>
                  </a:ext>
                </a:extLst>
              </p:cNvPr>
              <p:cNvPicPr>
                <a:picLocks noGrp="1" noRot="1" noChangeAspect="1" noMove="1" noResize="1" noEditPoints="1" noAdjustHandles="1" noChangeArrowheads="1" noChangeShapeType="1" noCrop="1"/>
              </p:cNvPicPr>
              <p:nvPr/>
            </p:nvPicPr>
            <p:blipFill>
              <a:blip r:embed="rId19"/>
              <a:stretch>
                <a:fillRect/>
              </a:stretch>
            </p:blipFill>
            <p:spPr>
              <a:xfrm>
                <a:off x="1657008" y="7061496"/>
                <a:ext cx="885856" cy="773686"/>
              </a:xfrm>
              <a:prstGeom prst="rect">
                <a:avLst/>
              </a:prstGeom>
            </p:spPr>
          </p:pic>
        </mc:Fallback>
      </mc:AlternateContent>
      <p:graphicFrame>
        <p:nvGraphicFramePr>
          <p:cNvPr id="24" name="資料庫圖表 23">
            <a:extLst>
              <a:ext uri="{FF2B5EF4-FFF2-40B4-BE49-F238E27FC236}">
                <a16:creationId xmlns:a16="http://schemas.microsoft.com/office/drawing/2014/main" id="{E5A371A9-B532-4DE2-B3F2-6483D5627342}"/>
              </a:ext>
            </a:extLst>
          </p:cNvPr>
          <p:cNvGraphicFramePr/>
          <p:nvPr>
            <p:extLst>
              <p:ext uri="{D42A27DB-BD31-4B8C-83A1-F6EECF244321}">
                <p14:modId xmlns:p14="http://schemas.microsoft.com/office/powerpoint/2010/main" val="4167414215"/>
              </p:ext>
            </p:extLst>
          </p:nvPr>
        </p:nvGraphicFramePr>
        <p:xfrm>
          <a:off x="109856" y="1492063"/>
          <a:ext cx="12268074" cy="640080"/>
        </p:xfrm>
        <a:graphic>
          <a:graphicData uri="http://schemas.openxmlformats.org/drawingml/2006/diagram">
            <dgm:relIds xmlns:dgm="http://schemas.openxmlformats.org/drawingml/2006/diagram" xmlns:r="http://schemas.openxmlformats.org/officeDocument/2006/relationships" r:dm="rId20" r:lo="rId21" r:qs="rId22" r:cs="rId23"/>
          </a:graphicData>
        </a:graphic>
      </p:graphicFrame>
      <p:grpSp>
        <p:nvGrpSpPr>
          <p:cNvPr id="25" name="群組 24">
            <a:extLst>
              <a:ext uri="{FF2B5EF4-FFF2-40B4-BE49-F238E27FC236}">
                <a16:creationId xmlns:a16="http://schemas.microsoft.com/office/drawing/2014/main" id="{61CC0A34-1CDE-4EFC-B618-39400E6D2217}"/>
              </a:ext>
            </a:extLst>
          </p:cNvPr>
          <p:cNvGrpSpPr/>
          <p:nvPr/>
        </p:nvGrpSpPr>
        <p:grpSpPr>
          <a:xfrm>
            <a:off x="2725233" y="6893731"/>
            <a:ext cx="1444786" cy="387020"/>
            <a:chOff x="1929055" y="3702798"/>
            <a:chExt cx="1203988" cy="322517"/>
          </a:xfrm>
        </p:grpSpPr>
        <p:sp>
          <p:nvSpPr>
            <p:cNvPr id="26" name="流程圖: 多重文件 25">
              <a:extLst>
                <a:ext uri="{FF2B5EF4-FFF2-40B4-BE49-F238E27FC236}">
                  <a16:creationId xmlns:a16="http://schemas.microsoft.com/office/drawing/2014/main" id="{41FAFA44-BA63-46C5-97C8-1F58577DA9D2}"/>
                </a:ext>
              </a:extLst>
            </p:cNvPr>
            <p:cNvSpPr/>
            <p:nvPr/>
          </p:nvSpPr>
          <p:spPr>
            <a:xfrm>
              <a:off x="1929055" y="3702798"/>
              <a:ext cx="1203988" cy="322517"/>
            </a:xfrm>
            <a:prstGeom prst="flowChartMultidocument">
              <a:avLst/>
            </a:prstGeom>
            <a:ln>
              <a:solidFill>
                <a:schemeClr val="bg1"/>
              </a:solidFill>
            </a:ln>
          </p:spPr>
          <p:style>
            <a:lnRef idx="0">
              <a:scrgbClr r="0" g="0" b="0"/>
            </a:lnRef>
            <a:fillRef idx="3">
              <a:schemeClr val="accent1">
                <a:shade val="80000"/>
                <a:hueOff val="-400027"/>
                <a:satOff val="-37808"/>
                <a:lumOff val="37585"/>
                <a:alphaOff val="0"/>
              </a:schemeClr>
            </a:fillRef>
            <a:effectRef idx="3">
              <a:schemeClr val="accent1">
                <a:shade val="80000"/>
                <a:hueOff val="-400027"/>
                <a:satOff val="-37808"/>
                <a:lumOff val="37585"/>
                <a:alphaOff val="0"/>
              </a:schemeClr>
            </a:effectRef>
            <a:fontRef idx="minor">
              <a:schemeClr val="lt1"/>
            </a:fontRef>
          </p:style>
        </p:sp>
        <p:sp>
          <p:nvSpPr>
            <p:cNvPr id="27" name="流程圖: 多重文件 4">
              <a:extLst>
                <a:ext uri="{FF2B5EF4-FFF2-40B4-BE49-F238E27FC236}">
                  <a16:creationId xmlns:a16="http://schemas.microsoft.com/office/drawing/2014/main" id="{E1C604D7-53C2-4603-9690-9806E81C9705}"/>
                </a:ext>
              </a:extLst>
            </p:cNvPr>
            <p:cNvSpPr txBox="1"/>
            <p:nvPr/>
          </p:nvSpPr>
          <p:spPr>
            <a:xfrm>
              <a:off x="1929055" y="3757671"/>
              <a:ext cx="1036489" cy="25543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7432" tIns="20574" rIns="27432" bIns="20574" numCol="1" spcCol="1270" anchor="ctr" anchorCtr="0">
              <a:noAutofit/>
            </a:bodyPr>
            <a:lstStyle/>
            <a:p>
              <a:pPr algn="ctr" defTabSz="480060">
                <a:lnSpc>
                  <a:spcPct val="90000"/>
                </a:lnSpc>
                <a:spcBef>
                  <a:spcPct val="0"/>
                </a:spcBef>
                <a:spcAft>
                  <a:spcPct val="35000"/>
                </a:spcAft>
              </a:pPr>
              <a:r>
                <a:rPr lang="en-US" altLang="zh-TW" sz="1080" dirty="0">
                  <a:solidFill>
                    <a:schemeClr val="tx1"/>
                  </a:solidFill>
                  <a:latin typeface="微軟正黑體" panose="020B0604030504040204" pitchFamily="34" charset="-120"/>
                  <a:ea typeface="微軟正黑體" panose="020B0604030504040204" pitchFamily="34" charset="-120"/>
                </a:rPr>
                <a:t>File</a:t>
              </a:r>
              <a:endParaRPr lang="zh-TW" altLang="en-US" sz="1080" dirty="0">
                <a:solidFill>
                  <a:schemeClr val="tx1"/>
                </a:solidFill>
                <a:latin typeface="微軟正黑體" panose="020B0604030504040204" pitchFamily="34" charset="-120"/>
                <a:ea typeface="微軟正黑體" panose="020B0604030504040204" pitchFamily="34" charset="-120"/>
              </a:endParaRPr>
            </a:p>
          </p:txBody>
        </p:sp>
      </p:grpSp>
      <p:graphicFrame>
        <p:nvGraphicFramePr>
          <p:cNvPr id="8" name="資料庫圖表 7">
            <a:extLst>
              <a:ext uri="{FF2B5EF4-FFF2-40B4-BE49-F238E27FC236}">
                <a16:creationId xmlns:a16="http://schemas.microsoft.com/office/drawing/2014/main" id="{8BD58211-D422-405D-B52C-76CA6EB63C13}"/>
              </a:ext>
            </a:extLst>
          </p:cNvPr>
          <p:cNvGraphicFramePr/>
          <p:nvPr>
            <p:extLst>
              <p:ext uri="{D42A27DB-BD31-4B8C-83A1-F6EECF244321}">
                <p14:modId xmlns:p14="http://schemas.microsoft.com/office/powerpoint/2010/main" val="2277177367"/>
              </p:ext>
            </p:extLst>
          </p:nvPr>
        </p:nvGraphicFramePr>
        <p:xfrm>
          <a:off x="10514881" y="3049603"/>
          <a:ext cx="2705021" cy="3471257"/>
        </p:xfrm>
        <a:graphic>
          <a:graphicData uri="http://schemas.openxmlformats.org/drawingml/2006/diagram">
            <dgm:relIds xmlns:dgm="http://schemas.openxmlformats.org/drawingml/2006/diagram" xmlns:r="http://schemas.openxmlformats.org/officeDocument/2006/relationships" r:dm="rId25" r:lo="rId26" r:qs="rId27" r:cs="rId28"/>
          </a:graphicData>
        </a:graphic>
      </p:graphicFrame>
      <p:sp>
        <p:nvSpPr>
          <p:cNvPr id="20" name="箭號: 向右 19">
            <a:extLst>
              <a:ext uri="{FF2B5EF4-FFF2-40B4-BE49-F238E27FC236}">
                <a16:creationId xmlns:a16="http://schemas.microsoft.com/office/drawing/2014/main" id="{E01C06F8-FEC5-4D7A-BB16-9DB257AC7F61}"/>
              </a:ext>
            </a:extLst>
          </p:cNvPr>
          <p:cNvSpPr/>
          <p:nvPr/>
        </p:nvSpPr>
        <p:spPr>
          <a:xfrm>
            <a:off x="10104985" y="4743464"/>
            <a:ext cx="360030" cy="753688"/>
          </a:xfrm>
          <a:prstGeom prst="rightArrow">
            <a:avLst/>
          </a:prstGeom>
          <a:solidFill>
            <a:schemeClr val="bg2">
              <a:lumMod val="7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400" tIns="54864" rIns="86400" bIns="54864" numCol="1" spcCol="0" rtlCol="0" fromWordArt="0" anchor="t" anchorCtr="0" forceAA="0" compatLnSpc="1">
            <a:prstTxWarp prst="textNoShape">
              <a:avLst/>
            </a:prstTxWarp>
            <a:noAutofit/>
          </a:bodyPr>
          <a:lstStyle/>
          <a:p>
            <a:pPr algn="ctr"/>
            <a:endParaRPr lang="zh-TW" altLang="en-US" sz="1440">
              <a:solidFill>
                <a:schemeClr val="tx1"/>
              </a:solidFill>
            </a:endParaRPr>
          </a:p>
        </p:txBody>
      </p:sp>
      <p:pic>
        <p:nvPicPr>
          <p:cNvPr id="58370" name="Picture 2" descr="LeeMeng - 一段Airflow 與資料工程的故事：談如何用Python 追漫畫連載">
            <a:extLst>
              <a:ext uri="{FF2B5EF4-FFF2-40B4-BE49-F238E27FC236}">
                <a16:creationId xmlns:a16="http://schemas.microsoft.com/office/drawing/2014/main" id="{36FEA81A-2D79-415D-8F96-26E6718B089E}"/>
              </a:ext>
            </a:extLst>
          </p:cNvPr>
          <p:cNvPicPr>
            <a:picLocks noChangeAspect="1" noChangeArrowheads="1"/>
          </p:cNvPicPr>
          <p:nvPr/>
        </p:nvPicPr>
        <p:blipFill>
          <a:blip r:embed="rId30" cstate="print">
            <a:extLst>
              <a:ext uri="{28A0092B-C50C-407E-A947-70E740481C1C}">
                <a14:useLocalDpi xmlns:a14="http://schemas.microsoft.com/office/drawing/2010/main" val="0"/>
              </a:ext>
            </a:extLst>
          </a:blip>
          <a:srcRect/>
          <a:stretch>
            <a:fillRect/>
          </a:stretch>
        </p:blipFill>
        <p:spPr bwMode="auto">
          <a:xfrm>
            <a:off x="9716328" y="2188004"/>
            <a:ext cx="589898" cy="566536"/>
          </a:xfrm>
          <a:prstGeom prst="rect">
            <a:avLst/>
          </a:prstGeom>
          <a:noFill/>
          <a:extLst>
            <a:ext uri="{909E8E84-426E-40DD-AFC4-6F175D3DCCD1}">
              <a14:hiddenFill xmlns:a14="http://schemas.microsoft.com/office/drawing/2010/main">
                <a:solidFill>
                  <a:srgbClr val="FFFFFF"/>
                </a:solidFill>
              </a14:hiddenFill>
            </a:ext>
          </a:extLst>
        </p:spPr>
      </p:pic>
      <p:sp>
        <p:nvSpPr>
          <p:cNvPr id="10" name="箭號: 向右 9">
            <a:extLst>
              <a:ext uri="{FF2B5EF4-FFF2-40B4-BE49-F238E27FC236}">
                <a16:creationId xmlns:a16="http://schemas.microsoft.com/office/drawing/2014/main" id="{B8119451-3293-4395-913E-ACD6BCF8CEF7}"/>
              </a:ext>
            </a:extLst>
          </p:cNvPr>
          <p:cNvSpPr/>
          <p:nvPr/>
        </p:nvSpPr>
        <p:spPr>
          <a:xfrm>
            <a:off x="10417518" y="5869818"/>
            <a:ext cx="3018026" cy="398686"/>
          </a:xfrm>
          <a:prstGeom prst="rightArrow">
            <a:avLst/>
          </a:prstGeom>
          <a:solidFill>
            <a:schemeClr val="bg2">
              <a:lumMod val="7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400" tIns="54864" rIns="86400" bIns="54864" numCol="1" spcCol="0" rtlCol="0" fromWordArt="0" anchor="t" anchorCtr="0" forceAA="0" compatLnSpc="1">
            <a:prstTxWarp prst="textNoShape">
              <a:avLst/>
            </a:prstTxWarp>
            <a:noAutofit/>
          </a:bodyPr>
          <a:lstStyle/>
          <a:p>
            <a:pPr algn="ctr"/>
            <a:endParaRPr lang="zh-TW" altLang="en-US" sz="1440">
              <a:solidFill>
                <a:schemeClr val="tx1"/>
              </a:solidFill>
            </a:endParaRPr>
          </a:p>
        </p:txBody>
      </p:sp>
      <p:sp>
        <p:nvSpPr>
          <p:cNvPr id="7" name="矩形 6">
            <a:extLst>
              <a:ext uri="{FF2B5EF4-FFF2-40B4-BE49-F238E27FC236}">
                <a16:creationId xmlns:a16="http://schemas.microsoft.com/office/drawing/2014/main" id="{5F9D553D-E0B3-4E8D-B2A8-9F547929DFB3}"/>
              </a:ext>
            </a:extLst>
          </p:cNvPr>
          <p:cNvSpPr/>
          <p:nvPr/>
        </p:nvSpPr>
        <p:spPr>
          <a:xfrm>
            <a:off x="6135586" y="876955"/>
            <a:ext cx="8050602" cy="491225"/>
          </a:xfrm>
          <a:prstGeom prst="rect">
            <a:avLst/>
          </a:prstGeom>
        </p:spPr>
        <p:txBody>
          <a:bodyPr wrap="none">
            <a:spAutoFit/>
          </a:bodyPr>
          <a:lstStyle/>
          <a:p>
            <a:r>
              <a:rPr kumimoji="1" lang="zh-TW" altLang="en-US" sz="2592" dirty="0">
                <a:latin typeface="Arial" panose="020B0604020202020204" pitchFamily="34" charset="0"/>
                <a:ea typeface="微軟正黑體" panose="020B0604030504040204" pitchFamily="34" charset="-120"/>
              </a:rPr>
              <a:t>參考架構</a:t>
            </a:r>
            <a:r>
              <a:rPr kumimoji="1" lang="en-US" altLang="zh-TW" sz="2592" dirty="0">
                <a:latin typeface="Arial" panose="020B0604020202020204" pitchFamily="34" charset="0"/>
                <a:ea typeface="微軟正黑體" panose="020B0604030504040204" pitchFamily="34" charset="-120"/>
              </a:rPr>
              <a:t>: </a:t>
            </a:r>
            <a:r>
              <a:rPr kumimoji="1" lang="zh-TW" altLang="en-US" sz="2592" dirty="0">
                <a:latin typeface="Arial" panose="020B0604020202020204" pitchFamily="34" charset="0"/>
                <a:ea typeface="微軟正黑體" panose="020B0604030504040204" pitchFamily="34" charset="-120"/>
              </a:rPr>
              <a:t>數據平台</a:t>
            </a:r>
            <a:r>
              <a:rPr kumimoji="1" lang="en-US" altLang="zh-TW" sz="2592" dirty="0">
                <a:latin typeface="Arial" panose="020B0604020202020204" pitchFamily="34" charset="0"/>
                <a:ea typeface="微軟正黑體" panose="020B0604030504040204" pitchFamily="34" charset="-120"/>
              </a:rPr>
              <a:t>,  ODP: Operational Data Platform</a:t>
            </a:r>
            <a:endParaRPr lang="zh-TW" altLang="en-US" sz="2592" dirty="0"/>
          </a:p>
        </p:txBody>
      </p:sp>
      <p:sp>
        <p:nvSpPr>
          <p:cNvPr id="3" name="箭號: 左-上雙向 2">
            <a:extLst>
              <a:ext uri="{FF2B5EF4-FFF2-40B4-BE49-F238E27FC236}">
                <a16:creationId xmlns:a16="http://schemas.microsoft.com/office/drawing/2014/main" id="{96643F15-6287-46AF-B758-606A247782CF}"/>
              </a:ext>
            </a:extLst>
          </p:cNvPr>
          <p:cNvSpPr/>
          <p:nvPr/>
        </p:nvSpPr>
        <p:spPr>
          <a:xfrm rot="5400000">
            <a:off x="11538638" y="5427659"/>
            <a:ext cx="952769" cy="725812"/>
          </a:xfrm>
          <a:prstGeom prst="leftUpArrow">
            <a:avLst>
              <a:gd name="adj1" fmla="val 32374"/>
              <a:gd name="adj2" fmla="val 30531"/>
              <a:gd name="adj3" fmla="val 25000"/>
            </a:avLst>
          </a:prstGeom>
          <a:solidFill>
            <a:schemeClr val="bg2">
              <a:lumMod val="7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400" tIns="54864" rIns="86400" bIns="54864" numCol="1" spcCol="0" rtlCol="0" fromWordArt="0" anchor="t" anchorCtr="0" forceAA="0" compatLnSpc="1">
            <a:prstTxWarp prst="textNoShape">
              <a:avLst/>
            </a:prstTxWarp>
            <a:noAutofit/>
          </a:bodyPr>
          <a:lstStyle/>
          <a:p>
            <a:pPr algn="ctr"/>
            <a:endParaRPr lang="zh-TW" altLang="en-US" sz="1440">
              <a:solidFill>
                <a:schemeClr val="tx1"/>
              </a:solidFill>
            </a:endParaRPr>
          </a:p>
        </p:txBody>
      </p:sp>
      <p:sp>
        <p:nvSpPr>
          <p:cNvPr id="29" name="箭號: 左-上雙向 28">
            <a:extLst>
              <a:ext uri="{FF2B5EF4-FFF2-40B4-BE49-F238E27FC236}">
                <a16:creationId xmlns:a16="http://schemas.microsoft.com/office/drawing/2014/main" id="{27FE8DB3-CC40-4E80-BFA5-ECC5A4545FB6}"/>
              </a:ext>
            </a:extLst>
          </p:cNvPr>
          <p:cNvSpPr/>
          <p:nvPr/>
        </p:nvSpPr>
        <p:spPr>
          <a:xfrm rot="5400000">
            <a:off x="12421140" y="5064986"/>
            <a:ext cx="1774868" cy="599513"/>
          </a:xfrm>
          <a:prstGeom prst="leftUpArrow">
            <a:avLst>
              <a:gd name="adj1" fmla="val 45145"/>
              <a:gd name="adj2" fmla="val 34788"/>
              <a:gd name="adj3" fmla="val 25000"/>
            </a:avLst>
          </a:prstGeom>
          <a:solidFill>
            <a:schemeClr val="bg2">
              <a:lumMod val="7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400" tIns="54864" rIns="86400" bIns="54864" numCol="1" spcCol="0" rtlCol="0" fromWordArt="0" anchor="t" anchorCtr="0" forceAA="0" compatLnSpc="1">
            <a:prstTxWarp prst="textNoShape">
              <a:avLst/>
            </a:prstTxWarp>
            <a:noAutofit/>
          </a:bodyPr>
          <a:lstStyle/>
          <a:p>
            <a:pPr algn="ctr"/>
            <a:endParaRPr lang="zh-TW" altLang="en-US" sz="1440">
              <a:solidFill>
                <a:schemeClr val="tx1"/>
              </a:solidFill>
            </a:endParaRPr>
          </a:p>
        </p:txBody>
      </p:sp>
      <p:sp>
        <p:nvSpPr>
          <p:cNvPr id="2" name="箭號: 向右 1">
            <a:extLst>
              <a:ext uri="{FF2B5EF4-FFF2-40B4-BE49-F238E27FC236}">
                <a16:creationId xmlns:a16="http://schemas.microsoft.com/office/drawing/2014/main" id="{C9DC14F3-7866-4F9B-9205-4D9E7021FB53}"/>
              </a:ext>
            </a:extLst>
          </p:cNvPr>
          <p:cNvSpPr/>
          <p:nvPr/>
        </p:nvSpPr>
        <p:spPr>
          <a:xfrm>
            <a:off x="10134170" y="5785054"/>
            <a:ext cx="360030" cy="541814"/>
          </a:xfrm>
          <a:prstGeom prst="rightArrow">
            <a:avLst>
              <a:gd name="adj1" fmla="val 40829"/>
              <a:gd name="adj2" fmla="val 50000"/>
            </a:avLst>
          </a:prstGeom>
          <a:solidFill>
            <a:schemeClr val="bg2">
              <a:lumMod val="7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400" tIns="54864" rIns="86400" bIns="54864" numCol="1" spcCol="0" rtlCol="0" fromWordArt="0" anchor="t" anchorCtr="0" forceAA="0" compatLnSpc="1">
            <a:prstTxWarp prst="textNoShape">
              <a:avLst/>
            </a:prstTxWarp>
            <a:noAutofit/>
          </a:bodyPr>
          <a:lstStyle/>
          <a:p>
            <a:pPr algn="ctr"/>
            <a:endParaRPr lang="zh-TW" altLang="en-US" sz="1440">
              <a:solidFill>
                <a:schemeClr val="tx1"/>
              </a:solidFill>
            </a:endParaRPr>
          </a:p>
        </p:txBody>
      </p:sp>
    </p:spTree>
    <p:extLst>
      <p:ext uri="{BB962C8B-B14F-4D97-AF65-F5344CB8AC3E}">
        <p14:creationId xmlns:p14="http://schemas.microsoft.com/office/powerpoint/2010/main" val="31596016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3">
            <a:extLst>
              <a:ext uri="{FF2B5EF4-FFF2-40B4-BE49-F238E27FC236}">
                <a16:creationId xmlns:a16="http://schemas.microsoft.com/office/drawing/2014/main" id="{8F30F6F4-4872-3272-40F5-CE257C70F0C0}"/>
              </a:ext>
            </a:extLst>
          </p:cNvPr>
          <p:cNvSpPr>
            <a:spLocks noGrp="1"/>
          </p:cNvSpPr>
          <p:nvPr>
            <p:ph type="body" sz="quarter" idx="11"/>
          </p:nvPr>
        </p:nvSpPr>
        <p:spPr/>
        <p:txBody>
          <a:bodyPr/>
          <a:lstStyle/>
          <a:p>
            <a:endParaRPr lang="en-US"/>
          </a:p>
        </p:txBody>
      </p:sp>
      <p:sp>
        <p:nvSpPr>
          <p:cNvPr id="6" name="文字版面配置區 5">
            <a:extLst>
              <a:ext uri="{FF2B5EF4-FFF2-40B4-BE49-F238E27FC236}">
                <a16:creationId xmlns:a16="http://schemas.microsoft.com/office/drawing/2014/main" id="{ABBBBFE7-1BFB-5F41-65D7-E1A03E8FB3F1}"/>
              </a:ext>
            </a:extLst>
          </p:cNvPr>
          <p:cNvSpPr>
            <a:spLocks noGrp="1"/>
          </p:cNvSpPr>
          <p:nvPr>
            <p:ph type="body" sz="quarter" idx="14"/>
          </p:nvPr>
        </p:nvSpPr>
        <p:spPr/>
        <p:txBody>
          <a:bodyPr/>
          <a:lstStyle/>
          <a:p>
            <a:endParaRPr lang="en-US"/>
          </a:p>
        </p:txBody>
      </p:sp>
      <p:sp>
        <p:nvSpPr>
          <p:cNvPr id="3" name="內容版面配置區 2">
            <a:extLst>
              <a:ext uri="{FF2B5EF4-FFF2-40B4-BE49-F238E27FC236}">
                <a16:creationId xmlns:a16="http://schemas.microsoft.com/office/drawing/2014/main" id="{54EDD94D-4517-CA0B-BE7F-7AAC62EDD690}"/>
              </a:ext>
            </a:extLst>
          </p:cNvPr>
          <p:cNvSpPr>
            <a:spLocks noGrp="1"/>
          </p:cNvSpPr>
          <p:nvPr>
            <p:ph idx="1"/>
          </p:nvPr>
        </p:nvSpPr>
        <p:spPr/>
        <p:txBody>
          <a:bodyPr/>
          <a:lstStyle/>
          <a:p>
            <a:r>
              <a:rPr lang="en-US" dirty="0"/>
              <a:t>C:&gt; up 2</a:t>
            </a:r>
          </a:p>
          <a:p>
            <a:endParaRPr lang="en-US" dirty="0"/>
          </a:p>
          <a:p>
            <a:r>
              <a:rPr lang="en-US" dirty="0"/>
              <a:t>B&gt; Check log</a:t>
            </a:r>
          </a:p>
        </p:txBody>
      </p:sp>
      <p:sp>
        <p:nvSpPr>
          <p:cNvPr id="5" name="內容版面配置區 4">
            <a:extLst>
              <a:ext uri="{FF2B5EF4-FFF2-40B4-BE49-F238E27FC236}">
                <a16:creationId xmlns:a16="http://schemas.microsoft.com/office/drawing/2014/main" id="{6EC23116-F25B-78A2-814F-6067A9417914}"/>
              </a:ext>
            </a:extLst>
          </p:cNvPr>
          <p:cNvSpPr>
            <a:spLocks noGrp="1"/>
          </p:cNvSpPr>
          <p:nvPr>
            <p:ph idx="13"/>
          </p:nvPr>
        </p:nvSpPr>
        <p:spPr/>
        <p:txBody>
          <a:bodyPr/>
          <a:lstStyle/>
          <a:p>
            <a:pPr lvl="1"/>
            <a:r>
              <a:rPr lang="en-US" dirty="0"/>
              <a:t>Test:</a:t>
            </a:r>
          </a:p>
          <a:p>
            <a:pPr lvl="2"/>
            <a:r>
              <a:rPr lang="en-US" dirty="0"/>
              <a:t>.\dags\sqlg_dag_SAL1.py</a:t>
            </a:r>
          </a:p>
          <a:p>
            <a:pPr lvl="2"/>
            <a:r>
              <a:rPr lang="en-US" dirty="0"/>
              <a:t>.\dags\jesse_dag.py</a:t>
            </a:r>
          </a:p>
          <a:p>
            <a:pPr lvl="2"/>
            <a:endParaRPr lang="en-US" dirty="0"/>
          </a:p>
          <a:p>
            <a:pPr lvl="2"/>
            <a:endParaRPr lang="en-US" dirty="0"/>
          </a:p>
          <a:p>
            <a:pPr lvl="1"/>
            <a:r>
              <a:rPr lang="en-US" dirty="0"/>
              <a:t>Configuration:</a:t>
            </a:r>
          </a:p>
          <a:p>
            <a:pPr lvl="2"/>
            <a:r>
              <a:rPr lang="en-US" dirty="0"/>
              <a:t>air-job-v2.0.cfg</a:t>
            </a:r>
          </a:p>
          <a:p>
            <a:pPr lvl="2"/>
            <a:r>
              <a:rPr lang="en-US" dirty="0"/>
              <a:t>Rerun Planner</a:t>
            </a:r>
          </a:p>
          <a:p>
            <a:pPr marL="228600" lvl="2" indent="0">
              <a:buNone/>
            </a:pPr>
            <a:endParaRPr lang="en-US" dirty="0"/>
          </a:p>
        </p:txBody>
      </p:sp>
      <p:sp>
        <p:nvSpPr>
          <p:cNvPr id="2" name="標題 1">
            <a:extLst>
              <a:ext uri="{FF2B5EF4-FFF2-40B4-BE49-F238E27FC236}">
                <a16:creationId xmlns:a16="http://schemas.microsoft.com/office/drawing/2014/main" id="{EFCA0983-E4A5-6450-46D3-44210646E4C8}"/>
              </a:ext>
            </a:extLst>
          </p:cNvPr>
          <p:cNvSpPr>
            <a:spLocks noGrp="1"/>
          </p:cNvSpPr>
          <p:nvPr>
            <p:ph type="title"/>
          </p:nvPr>
        </p:nvSpPr>
        <p:spPr/>
        <p:txBody>
          <a:bodyPr/>
          <a:lstStyle/>
          <a:p>
            <a:r>
              <a:rPr lang="en-US" dirty="0"/>
              <a:t>Exercise</a:t>
            </a:r>
          </a:p>
        </p:txBody>
      </p:sp>
    </p:spTree>
    <p:extLst>
      <p:ext uri="{BB962C8B-B14F-4D97-AF65-F5344CB8AC3E}">
        <p14:creationId xmlns:p14="http://schemas.microsoft.com/office/powerpoint/2010/main" val="300393345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762116CD-D7AF-A04F-543A-1249F56AD5E5}"/>
              </a:ext>
            </a:extLst>
          </p:cNvPr>
          <p:cNvSpPr/>
          <p:nvPr/>
        </p:nvSpPr>
        <p:spPr>
          <a:xfrm>
            <a:off x="365760" y="4389120"/>
            <a:ext cx="6263640" cy="548640"/>
          </a:xfrm>
          <a:prstGeom prst="rect">
            <a:avLst/>
          </a:prstGeom>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en-US" sz="2000" dirty="0">
              <a:latin typeface="IBM Plex Sans" panose="020B0503050000000000" pitchFamily="34" charset="0"/>
            </a:endParaRPr>
          </a:p>
        </p:txBody>
      </p:sp>
      <p:sp>
        <p:nvSpPr>
          <p:cNvPr id="2" name="標題 1">
            <a:extLst>
              <a:ext uri="{FF2B5EF4-FFF2-40B4-BE49-F238E27FC236}">
                <a16:creationId xmlns:a16="http://schemas.microsoft.com/office/drawing/2014/main" id="{5FA8410A-B6BF-61D8-64C6-CE752AB83072}"/>
              </a:ext>
            </a:extLst>
          </p:cNvPr>
          <p:cNvSpPr>
            <a:spLocks noGrp="1"/>
          </p:cNvSpPr>
          <p:nvPr>
            <p:ph type="title"/>
          </p:nvPr>
        </p:nvSpPr>
        <p:spPr/>
        <p:txBody>
          <a:bodyPr/>
          <a:lstStyle/>
          <a:p>
            <a:r>
              <a:rPr lang="en-US" dirty="0"/>
              <a:t>Agenda</a:t>
            </a:r>
            <a:r>
              <a:rPr lang="en-US" altLang="zh-TW" dirty="0"/>
              <a:t> – Architecture: Scheduler: </a:t>
            </a:r>
            <a:r>
              <a:rPr lang="en-US" altLang="zh-TW" dirty="0" err="1"/>
              <a:t>Timezone</a:t>
            </a:r>
            <a:endParaRPr lang="en-US" dirty="0"/>
          </a:p>
        </p:txBody>
      </p:sp>
      <p:sp>
        <p:nvSpPr>
          <p:cNvPr id="3" name="內容版面配置區 2">
            <a:extLst>
              <a:ext uri="{FF2B5EF4-FFF2-40B4-BE49-F238E27FC236}">
                <a16:creationId xmlns:a16="http://schemas.microsoft.com/office/drawing/2014/main" id="{B22EF31C-38BA-9D62-FE90-B5462C21A4A8}"/>
              </a:ext>
            </a:extLst>
          </p:cNvPr>
          <p:cNvSpPr>
            <a:spLocks noGrp="1"/>
          </p:cNvSpPr>
          <p:nvPr>
            <p:ph idx="1"/>
          </p:nvPr>
        </p:nvSpPr>
        <p:spPr/>
        <p:txBody>
          <a:bodyPr>
            <a:normAutofit/>
          </a:bodyPr>
          <a:lstStyle/>
          <a:p>
            <a:pPr marL="342900" indent="-342900">
              <a:buFont typeface="Arial" panose="020B0604020202020204" pitchFamily="34" charset="0"/>
              <a:buChar char="•"/>
            </a:pPr>
            <a:r>
              <a:rPr lang="en-US" sz="2800" dirty="0"/>
              <a:t>Background</a:t>
            </a:r>
          </a:p>
          <a:p>
            <a:pPr marL="342900" indent="-342900">
              <a:buFont typeface="Arial" panose="020B0604020202020204" pitchFamily="34" charset="0"/>
              <a:buChar char="•"/>
            </a:pPr>
            <a:r>
              <a:rPr lang="en-US" sz="2800" dirty="0"/>
              <a:t>Time zone introduction</a:t>
            </a:r>
          </a:p>
          <a:p>
            <a:pPr marL="342900" indent="-342900">
              <a:buFont typeface="Arial" panose="020B0604020202020204" pitchFamily="34" charset="0"/>
              <a:buChar char="•"/>
            </a:pPr>
            <a:r>
              <a:rPr lang="en-US" sz="2800" dirty="0"/>
              <a:t>Time zone in computer system</a:t>
            </a:r>
          </a:p>
          <a:p>
            <a:pPr marL="342900" indent="-342900">
              <a:buFont typeface="Arial" panose="020B0604020202020204" pitchFamily="34" charset="0"/>
              <a:buChar char="•"/>
            </a:pPr>
            <a:r>
              <a:rPr lang="en-US" sz="2800" dirty="0"/>
              <a:t>Time zone in Python </a:t>
            </a:r>
          </a:p>
          <a:p>
            <a:pPr marL="342900" indent="-342900">
              <a:buFont typeface="Arial" panose="020B0604020202020204" pitchFamily="34" charset="0"/>
              <a:buChar char="•"/>
            </a:pPr>
            <a:r>
              <a:rPr lang="en-US" sz="2800" dirty="0"/>
              <a:t>Time zone in Airflow</a:t>
            </a:r>
          </a:p>
          <a:p>
            <a:pPr marL="342900" indent="-342900">
              <a:buFont typeface="Arial" panose="020B0604020202020204" pitchFamily="34" charset="0"/>
              <a:buChar char="•"/>
            </a:pPr>
            <a:r>
              <a:rPr lang="en-US" sz="2800" dirty="0"/>
              <a:t>Time zone special issue</a:t>
            </a:r>
          </a:p>
          <a:p>
            <a:pPr marL="342900" indent="-342900">
              <a:buFont typeface="Arial" panose="020B0604020202020204" pitchFamily="34" charset="0"/>
              <a:buChar char="•"/>
            </a:pPr>
            <a:r>
              <a:rPr lang="en-US" sz="2800" dirty="0"/>
              <a:t>Q&amp;A</a:t>
            </a:r>
          </a:p>
          <a:p>
            <a:endParaRPr lang="en-US" sz="2800" dirty="0"/>
          </a:p>
          <a:p>
            <a:pPr marL="342900" indent="-342900">
              <a:buFont typeface="Arial" panose="020B0604020202020204" pitchFamily="34" charset="0"/>
              <a:buChar char="•"/>
            </a:pPr>
            <a:endParaRPr lang="en-US" sz="2800" dirty="0"/>
          </a:p>
        </p:txBody>
      </p:sp>
    </p:spTree>
    <p:extLst>
      <p:ext uri="{BB962C8B-B14F-4D97-AF65-F5344CB8AC3E}">
        <p14:creationId xmlns:p14="http://schemas.microsoft.com/office/powerpoint/2010/main" val="356667158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文字版面配置區 23">
            <a:extLst>
              <a:ext uri="{FF2B5EF4-FFF2-40B4-BE49-F238E27FC236}">
                <a16:creationId xmlns:a16="http://schemas.microsoft.com/office/drawing/2014/main" id="{EF86D93E-76D2-DAFF-2836-9E512CD29FEE}"/>
              </a:ext>
            </a:extLst>
          </p:cNvPr>
          <p:cNvSpPr>
            <a:spLocks noGrp="1"/>
          </p:cNvSpPr>
          <p:nvPr>
            <p:ph type="body" sz="quarter" idx="11"/>
          </p:nvPr>
        </p:nvSpPr>
        <p:spPr/>
        <p:txBody>
          <a:bodyPr/>
          <a:lstStyle/>
          <a:p>
            <a:endParaRPr lang="en-US"/>
          </a:p>
        </p:txBody>
      </p:sp>
      <p:sp>
        <p:nvSpPr>
          <p:cNvPr id="26" name="文字版面配置區 25">
            <a:extLst>
              <a:ext uri="{FF2B5EF4-FFF2-40B4-BE49-F238E27FC236}">
                <a16:creationId xmlns:a16="http://schemas.microsoft.com/office/drawing/2014/main" id="{0EC81DC4-666E-23F9-60DA-A083BFEBD4A9}"/>
              </a:ext>
            </a:extLst>
          </p:cNvPr>
          <p:cNvSpPr>
            <a:spLocks noGrp="1"/>
          </p:cNvSpPr>
          <p:nvPr>
            <p:ph type="body" sz="quarter" idx="14"/>
          </p:nvPr>
        </p:nvSpPr>
        <p:spPr/>
        <p:txBody>
          <a:bodyPr/>
          <a:lstStyle/>
          <a:p>
            <a:endParaRPr lang="en-US"/>
          </a:p>
        </p:txBody>
      </p:sp>
      <p:sp>
        <p:nvSpPr>
          <p:cNvPr id="3" name="內容版面配置區 2">
            <a:extLst>
              <a:ext uri="{FF2B5EF4-FFF2-40B4-BE49-F238E27FC236}">
                <a16:creationId xmlns:a16="http://schemas.microsoft.com/office/drawing/2014/main" id="{F389C38E-DC0D-FC3E-3F3D-501653E5C5D2}"/>
              </a:ext>
            </a:extLst>
          </p:cNvPr>
          <p:cNvSpPr>
            <a:spLocks noGrp="1"/>
          </p:cNvSpPr>
          <p:nvPr>
            <p:ph idx="1"/>
          </p:nvPr>
        </p:nvSpPr>
        <p:spPr/>
        <p:txBody>
          <a:bodyPr>
            <a:normAutofit fontScale="92500" lnSpcReduction="20000"/>
          </a:bodyPr>
          <a:lstStyle/>
          <a:p>
            <a:pPr lvl="1"/>
            <a:r>
              <a:rPr lang="en-US" dirty="0" err="1"/>
              <a:t>Timezone</a:t>
            </a:r>
            <a:endParaRPr lang="en-US" dirty="0"/>
          </a:p>
          <a:p>
            <a:pPr lvl="2"/>
            <a:r>
              <a:rPr lang="en-US" dirty="0"/>
              <a:t>Daylight Saving Time (DST) </a:t>
            </a:r>
          </a:p>
          <a:p>
            <a:pPr lvl="3"/>
            <a:r>
              <a:rPr lang="en-US" dirty="0"/>
              <a:t>clocks back (usually one hour) every Fall</a:t>
            </a:r>
          </a:p>
          <a:p>
            <a:pPr lvl="3"/>
            <a:r>
              <a:rPr lang="en-US" dirty="0">
                <a:hlinkClick r:id="rId2"/>
              </a:rPr>
              <a:t>PEP 495</a:t>
            </a:r>
            <a:r>
              <a:rPr lang="en-US" dirty="0"/>
              <a:t>: Local Time Disambiguation</a:t>
            </a:r>
          </a:p>
          <a:p>
            <a:pPr lvl="4"/>
            <a:r>
              <a:rPr lang="en-US" dirty="0"/>
              <a:t>When clocks are moved back, we say that a fold </a:t>
            </a:r>
            <a:r>
              <a:rPr lang="en-US" dirty="0">
                <a:hlinkClick r:id="rId3"/>
              </a:rPr>
              <a:t>[2]</a:t>
            </a:r>
            <a:r>
              <a:rPr lang="en-US" dirty="0"/>
              <a:t> is created in time. When the clocks are moved forward, a gap is created. </a:t>
            </a:r>
          </a:p>
          <a:p>
            <a:pPr lvl="2"/>
            <a:r>
              <a:rPr lang="en-US" dirty="0"/>
              <a:t>Leap second</a:t>
            </a:r>
          </a:p>
          <a:p>
            <a:pPr lvl="2"/>
            <a:r>
              <a:rPr lang="en-US" dirty="0"/>
              <a:t>Historical time zones</a:t>
            </a:r>
          </a:p>
          <a:p>
            <a:pPr lvl="2"/>
            <a:endParaRPr lang="en-US" dirty="0"/>
          </a:p>
          <a:p>
            <a:pPr lvl="1"/>
            <a:r>
              <a:rPr lang="en-US" dirty="0"/>
              <a:t>"Pythonic" code may use Python idioms well, be natural or show fluency in the language, or conform with Python's minimalist philosophy and emphasis on readability. </a:t>
            </a:r>
          </a:p>
          <a:p>
            <a:pPr lvl="1"/>
            <a:endParaRPr lang="en-US" dirty="0"/>
          </a:p>
          <a:p>
            <a:pPr lvl="1"/>
            <a:r>
              <a:rPr lang="en-US" dirty="0"/>
              <a:t> </a:t>
            </a:r>
            <a:r>
              <a:rPr lang="en-US" dirty="0">
                <a:hlinkClick r:id="rId4"/>
              </a:rPr>
              <a:t>"PEP 20 – The Zen of Python“</a:t>
            </a:r>
            <a:endParaRPr lang="en-US" dirty="0"/>
          </a:p>
          <a:p>
            <a:pPr marL="228592" lvl="2" indent="0">
              <a:buNone/>
            </a:pPr>
            <a:r>
              <a:rPr lang="en-US" dirty="0"/>
              <a:t>&gt;&gt; import this</a:t>
            </a:r>
          </a:p>
        </p:txBody>
      </p:sp>
      <p:sp>
        <p:nvSpPr>
          <p:cNvPr id="25" name="內容版面配置區 24">
            <a:extLst>
              <a:ext uri="{FF2B5EF4-FFF2-40B4-BE49-F238E27FC236}">
                <a16:creationId xmlns:a16="http://schemas.microsoft.com/office/drawing/2014/main" id="{EFFF9248-00A4-27B7-5CC1-044BCB2333EB}"/>
              </a:ext>
            </a:extLst>
          </p:cNvPr>
          <p:cNvSpPr>
            <a:spLocks noGrp="1"/>
          </p:cNvSpPr>
          <p:nvPr>
            <p:ph idx="13"/>
          </p:nvPr>
        </p:nvSpPr>
        <p:spPr/>
        <p:txBody>
          <a:bodyPr/>
          <a:lstStyle/>
          <a:p>
            <a:endParaRPr lang="en-US"/>
          </a:p>
        </p:txBody>
      </p:sp>
      <p:sp>
        <p:nvSpPr>
          <p:cNvPr id="2" name="標題 1">
            <a:extLst>
              <a:ext uri="{FF2B5EF4-FFF2-40B4-BE49-F238E27FC236}">
                <a16:creationId xmlns:a16="http://schemas.microsoft.com/office/drawing/2014/main" id="{783B927E-5173-0D0E-97A5-E323932B9A33}"/>
              </a:ext>
            </a:extLst>
          </p:cNvPr>
          <p:cNvSpPr>
            <a:spLocks noGrp="1"/>
          </p:cNvSpPr>
          <p:nvPr>
            <p:ph type="title"/>
          </p:nvPr>
        </p:nvSpPr>
        <p:spPr/>
        <p:txBody>
          <a:bodyPr/>
          <a:lstStyle/>
          <a:p>
            <a:r>
              <a:rPr lang="en-US" dirty="0"/>
              <a:t>Time zone special issue</a:t>
            </a:r>
          </a:p>
        </p:txBody>
      </p:sp>
      <p:pic>
        <p:nvPicPr>
          <p:cNvPr id="5" name="圖片 4">
            <a:extLst>
              <a:ext uri="{FF2B5EF4-FFF2-40B4-BE49-F238E27FC236}">
                <a16:creationId xmlns:a16="http://schemas.microsoft.com/office/drawing/2014/main" id="{5DE4ABFA-DE37-FAFE-5B3D-2CABFC018738}"/>
              </a:ext>
            </a:extLst>
          </p:cNvPr>
          <p:cNvPicPr>
            <a:picLocks noChangeAspect="1"/>
          </p:cNvPicPr>
          <p:nvPr/>
        </p:nvPicPr>
        <p:blipFill>
          <a:blip r:embed="rId5"/>
          <a:stretch>
            <a:fillRect/>
          </a:stretch>
        </p:blipFill>
        <p:spPr>
          <a:xfrm>
            <a:off x="8046720" y="1600199"/>
            <a:ext cx="5117884" cy="3083807"/>
          </a:xfrm>
          <a:prstGeom prst="rect">
            <a:avLst/>
          </a:prstGeom>
        </p:spPr>
      </p:pic>
    </p:spTree>
    <p:extLst>
      <p:ext uri="{BB962C8B-B14F-4D97-AF65-F5344CB8AC3E}">
        <p14:creationId xmlns:p14="http://schemas.microsoft.com/office/powerpoint/2010/main" val="227952053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版面配置區 2">
            <a:extLst>
              <a:ext uri="{FF2B5EF4-FFF2-40B4-BE49-F238E27FC236}">
                <a16:creationId xmlns:a16="http://schemas.microsoft.com/office/drawing/2014/main" id="{107BA4DC-8BC7-7A44-975E-E0BB9828602E}"/>
              </a:ext>
            </a:extLst>
          </p:cNvPr>
          <p:cNvSpPr>
            <a:spLocks noGrp="1"/>
          </p:cNvSpPr>
          <p:nvPr>
            <p:ph type="body" sz="quarter" idx="14"/>
          </p:nvPr>
        </p:nvSpPr>
        <p:spPr/>
        <p:txBody>
          <a:bodyPr/>
          <a:lstStyle/>
          <a:p>
            <a:endParaRPr lang="zh-TW" altLang="en-US"/>
          </a:p>
        </p:txBody>
      </p:sp>
    </p:spTree>
    <p:extLst>
      <p:ext uri="{BB962C8B-B14F-4D97-AF65-F5344CB8AC3E}">
        <p14:creationId xmlns:p14="http://schemas.microsoft.com/office/powerpoint/2010/main" val="6308042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版面配置區 6">
            <a:extLst>
              <a:ext uri="{FF2B5EF4-FFF2-40B4-BE49-F238E27FC236}">
                <a16:creationId xmlns:a16="http://schemas.microsoft.com/office/drawing/2014/main" id="{6CC4E16E-D7A2-ECE0-E208-9F38D6CB1624}"/>
              </a:ext>
            </a:extLst>
          </p:cNvPr>
          <p:cNvSpPr>
            <a:spLocks noGrp="1"/>
          </p:cNvSpPr>
          <p:nvPr>
            <p:ph type="body" sz="quarter" idx="11"/>
          </p:nvPr>
        </p:nvSpPr>
        <p:spPr/>
        <p:txBody>
          <a:bodyPr/>
          <a:lstStyle/>
          <a:p>
            <a:endParaRPr lang="en-US"/>
          </a:p>
        </p:txBody>
      </p:sp>
      <p:sp>
        <p:nvSpPr>
          <p:cNvPr id="9" name="文字版面配置區 8">
            <a:extLst>
              <a:ext uri="{FF2B5EF4-FFF2-40B4-BE49-F238E27FC236}">
                <a16:creationId xmlns:a16="http://schemas.microsoft.com/office/drawing/2014/main" id="{1533D91F-7069-A592-981D-70180C6D1B03}"/>
              </a:ext>
            </a:extLst>
          </p:cNvPr>
          <p:cNvSpPr>
            <a:spLocks noGrp="1"/>
          </p:cNvSpPr>
          <p:nvPr>
            <p:ph type="body" sz="quarter" idx="14"/>
          </p:nvPr>
        </p:nvSpPr>
        <p:spPr/>
        <p:txBody>
          <a:bodyPr/>
          <a:lstStyle/>
          <a:p>
            <a:endParaRPr lang="en-US"/>
          </a:p>
        </p:txBody>
      </p:sp>
      <p:sp>
        <p:nvSpPr>
          <p:cNvPr id="6" name="內容版面配置區 5">
            <a:extLst>
              <a:ext uri="{FF2B5EF4-FFF2-40B4-BE49-F238E27FC236}">
                <a16:creationId xmlns:a16="http://schemas.microsoft.com/office/drawing/2014/main" id="{30DEE707-B49E-714E-3548-6E5D580C0188}"/>
              </a:ext>
            </a:extLst>
          </p:cNvPr>
          <p:cNvSpPr>
            <a:spLocks noGrp="1"/>
          </p:cNvSpPr>
          <p:nvPr>
            <p:ph idx="1"/>
          </p:nvPr>
        </p:nvSpPr>
        <p:spPr/>
        <p:txBody>
          <a:bodyPr/>
          <a:lstStyle/>
          <a:p>
            <a:r>
              <a:rPr lang="en-US" dirty="0"/>
              <a:t>Issue:</a:t>
            </a:r>
          </a:p>
          <a:p>
            <a:pPr lvl="1"/>
            <a:r>
              <a:rPr lang="en-US" dirty="0"/>
              <a:t>Why END_DT_CHAR = logical date -2?</a:t>
            </a:r>
          </a:p>
          <a:p>
            <a:pPr lvl="1"/>
            <a:r>
              <a:rPr lang="en-US" dirty="0"/>
              <a:t>Why D_ODS_SAL external sensor skipped?</a:t>
            </a:r>
          </a:p>
          <a:p>
            <a:pPr lvl="1"/>
            <a:endParaRPr lang="en-US" dirty="0"/>
          </a:p>
          <a:p>
            <a:pPr marL="0" lvl="1" indent="0">
              <a:buNone/>
            </a:pPr>
            <a:r>
              <a:rPr lang="en-US" dirty="0"/>
              <a:t>Requirement</a:t>
            </a:r>
          </a:p>
          <a:p>
            <a:pPr lvl="1"/>
            <a:r>
              <a:rPr lang="en-US" dirty="0"/>
              <a:t>How to setup time zone in UI or any date field?</a:t>
            </a:r>
          </a:p>
          <a:p>
            <a:pPr lvl="1"/>
            <a:r>
              <a:rPr lang="en-US" dirty="0"/>
              <a:t>How to arrange schedule job and align between global office?</a:t>
            </a:r>
          </a:p>
          <a:p>
            <a:pPr lvl="1"/>
            <a:endParaRPr lang="en-US" dirty="0"/>
          </a:p>
        </p:txBody>
      </p:sp>
      <p:pic>
        <p:nvPicPr>
          <p:cNvPr id="11" name="內容版面配置區 10">
            <a:extLst>
              <a:ext uri="{FF2B5EF4-FFF2-40B4-BE49-F238E27FC236}">
                <a16:creationId xmlns:a16="http://schemas.microsoft.com/office/drawing/2014/main" id="{25C40B8D-7CAB-7DF8-F833-DBB4A8449D0F}"/>
              </a:ext>
            </a:extLst>
          </p:cNvPr>
          <p:cNvPicPr>
            <a:picLocks noGrp="1" noChangeAspect="1"/>
          </p:cNvPicPr>
          <p:nvPr>
            <p:ph idx="13"/>
          </p:nvPr>
        </p:nvPicPr>
        <p:blipFill>
          <a:blip r:embed="rId3"/>
          <a:stretch>
            <a:fillRect/>
          </a:stretch>
        </p:blipFill>
        <p:spPr>
          <a:xfrm>
            <a:off x="7178040" y="182880"/>
            <a:ext cx="6772710" cy="6885432"/>
          </a:xfrm>
          <a:solidFill>
            <a:schemeClr val="accent2"/>
          </a:solidFill>
          <a:ln>
            <a:solidFill>
              <a:schemeClr val="bg1"/>
            </a:solidFill>
          </a:ln>
        </p:spPr>
      </p:pic>
      <p:sp>
        <p:nvSpPr>
          <p:cNvPr id="3" name="標題 2">
            <a:extLst>
              <a:ext uri="{FF2B5EF4-FFF2-40B4-BE49-F238E27FC236}">
                <a16:creationId xmlns:a16="http://schemas.microsoft.com/office/drawing/2014/main" id="{3D707320-A1E4-8109-4B5D-A101250207CD}"/>
              </a:ext>
            </a:extLst>
          </p:cNvPr>
          <p:cNvSpPr>
            <a:spLocks noGrp="1"/>
          </p:cNvSpPr>
          <p:nvPr>
            <p:ph type="title"/>
          </p:nvPr>
        </p:nvSpPr>
        <p:spPr/>
        <p:txBody>
          <a:bodyPr/>
          <a:lstStyle/>
          <a:p>
            <a:r>
              <a:rPr lang="en-US" dirty="0"/>
              <a:t>Requirement</a:t>
            </a:r>
          </a:p>
        </p:txBody>
      </p:sp>
    </p:spTree>
    <p:extLst>
      <p:ext uri="{BB962C8B-B14F-4D97-AF65-F5344CB8AC3E}">
        <p14:creationId xmlns:p14="http://schemas.microsoft.com/office/powerpoint/2010/main" val="7323840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762116CD-D7AF-A04F-543A-1249F56AD5E5}"/>
              </a:ext>
            </a:extLst>
          </p:cNvPr>
          <p:cNvSpPr/>
          <p:nvPr/>
        </p:nvSpPr>
        <p:spPr>
          <a:xfrm>
            <a:off x="365760" y="2286000"/>
            <a:ext cx="6263640" cy="548640"/>
          </a:xfrm>
          <a:prstGeom prst="rect">
            <a:avLst/>
          </a:prstGeom>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en-US" sz="2000" dirty="0">
              <a:latin typeface="IBM Plex Sans" panose="020B0503050000000000" pitchFamily="34" charset="0"/>
            </a:endParaRPr>
          </a:p>
        </p:txBody>
      </p:sp>
      <p:sp>
        <p:nvSpPr>
          <p:cNvPr id="2" name="標題 1">
            <a:extLst>
              <a:ext uri="{FF2B5EF4-FFF2-40B4-BE49-F238E27FC236}">
                <a16:creationId xmlns:a16="http://schemas.microsoft.com/office/drawing/2014/main" id="{5FA8410A-B6BF-61D8-64C6-CE752AB83072}"/>
              </a:ext>
            </a:extLst>
          </p:cNvPr>
          <p:cNvSpPr>
            <a:spLocks noGrp="1"/>
          </p:cNvSpPr>
          <p:nvPr>
            <p:ph type="title"/>
          </p:nvPr>
        </p:nvSpPr>
        <p:spPr/>
        <p:txBody>
          <a:bodyPr/>
          <a:lstStyle/>
          <a:p>
            <a:r>
              <a:rPr lang="en-US" dirty="0"/>
              <a:t>Agenda</a:t>
            </a:r>
            <a:r>
              <a:rPr lang="en-US" altLang="zh-TW" dirty="0"/>
              <a:t> – Architecture: Scheduler: </a:t>
            </a:r>
            <a:r>
              <a:rPr lang="en-US" altLang="zh-TW" dirty="0" err="1"/>
              <a:t>Timezone</a:t>
            </a:r>
            <a:endParaRPr lang="en-US" dirty="0"/>
          </a:p>
        </p:txBody>
      </p:sp>
      <p:sp>
        <p:nvSpPr>
          <p:cNvPr id="3" name="內容版面配置區 2">
            <a:extLst>
              <a:ext uri="{FF2B5EF4-FFF2-40B4-BE49-F238E27FC236}">
                <a16:creationId xmlns:a16="http://schemas.microsoft.com/office/drawing/2014/main" id="{B22EF31C-38BA-9D62-FE90-B5462C21A4A8}"/>
              </a:ext>
            </a:extLst>
          </p:cNvPr>
          <p:cNvSpPr>
            <a:spLocks noGrp="1"/>
          </p:cNvSpPr>
          <p:nvPr>
            <p:ph idx="1"/>
          </p:nvPr>
        </p:nvSpPr>
        <p:spPr/>
        <p:txBody>
          <a:bodyPr>
            <a:normAutofit/>
          </a:bodyPr>
          <a:lstStyle/>
          <a:p>
            <a:pPr marL="342900" indent="-342900">
              <a:buFont typeface="Arial" panose="020B0604020202020204" pitchFamily="34" charset="0"/>
              <a:buChar char="•"/>
            </a:pPr>
            <a:r>
              <a:rPr lang="en-US" sz="2800" dirty="0"/>
              <a:t>Background</a:t>
            </a:r>
          </a:p>
          <a:p>
            <a:pPr marL="342900" indent="-342900">
              <a:buFont typeface="Arial" panose="020B0604020202020204" pitchFamily="34" charset="0"/>
              <a:buChar char="•"/>
            </a:pPr>
            <a:r>
              <a:rPr lang="en-US" sz="2800" dirty="0"/>
              <a:t>Time zone introduction</a:t>
            </a:r>
          </a:p>
          <a:p>
            <a:pPr marL="342900" indent="-342900">
              <a:buFont typeface="Arial" panose="020B0604020202020204" pitchFamily="34" charset="0"/>
              <a:buChar char="•"/>
            </a:pPr>
            <a:r>
              <a:rPr lang="en-US" sz="2800" dirty="0"/>
              <a:t>Time zone in computer system</a:t>
            </a:r>
          </a:p>
          <a:p>
            <a:pPr marL="342900" indent="-342900">
              <a:buFont typeface="Arial" panose="020B0604020202020204" pitchFamily="34" charset="0"/>
              <a:buChar char="•"/>
            </a:pPr>
            <a:r>
              <a:rPr lang="en-US" sz="2800" dirty="0"/>
              <a:t>Time zone in Python </a:t>
            </a:r>
          </a:p>
          <a:p>
            <a:pPr marL="342900" indent="-342900">
              <a:buFont typeface="Arial" panose="020B0604020202020204" pitchFamily="34" charset="0"/>
              <a:buChar char="•"/>
            </a:pPr>
            <a:r>
              <a:rPr lang="en-US" sz="2800" dirty="0"/>
              <a:t>Time zone in Airflow</a:t>
            </a:r>
          </a:p>
          <a:p>
            <a:pPr marL="342900" indent="-342900">
              <a:buFont typeface="Arial" panose="020B0604020202020204" pitchFamily="34" charset="0"/>
              <a:buChar char="•"/>
            </a:pPr>
            <a:r>
              <a:rPr lang="en-US" sz="2800" dirty="0"/>
              <a:t>Time zone special issue</a:t>
            </a:r>
          </a:p>
          <a:p>
            <a:pPr marL="342900" indent="-342900">
              <a:buFont typeface="Arial" panose="020B0604020202020204" pitchFamily="34" charset="0"/>
              <a:buChar char="•"/>
            </a:pPr>
            <a:r>
              <a:rPr lang="en-US" sz="2800" dirty="0"/>
              <a:t>Q&amp;A</a:t>
            </a:r>
          </a:p>
          <a:p>
            <a:endParaRPr lang="en-US" sz="2800" dirty="0"/>
          </a:p>
          <a:p>
            <a:pPr marL="342900" indent="-342900">
              <a:buFont typeface="Arial" panose="020B0604020202020204" pitchFamily="34" charset="0"/>
              <a:buChar char="•"/>
            </a:pPr>
            <a:endParaRPr lang="en-US" sz="2800" dirty="0"/>
          </a:p>
        </p:txBody>
      </p:sp>
    </p:spTree>
    <p:extLst>
      <p:ext uri="{BB962C8B-B14F-4D97-AF65-F5344CB8AC3E}">
        <p14:creationId xmlns:p14="http://schemas.microsoft.com/office/powerpoint/2010/main" val="20343867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812A296-8393-C73E-0F55-B72AAD02CB33}"/>
              </a:ext>
            </a:extLst>
          </p:cNvPr>
          <p:cNvSpPr>
            <a:spLocks noGrp="1"/>
          </p:cNvSpPr>
          <p:nvPr>
            <p:ph type="title"/>
          </p:nvPr>
        </p:nvSpPr>
        <p:spPr/>
        <p:txBody>
          <a:bodyPr/>
          <a:lstStyle/>
          <a:p>
            <a:r>
              <a:rPr lang="zh-TW" altLang="en-US" dirty="0"/>
              <a:t>理論</a:t>
            </a:r>
            <a:r>
              <a:rPr lang="zh-TW" altLang="en-US" sz="3600" dirty="0"/>
              <a:t>時區</a:t>
            </a:r>
            <a:r>
              <a:rPr lang="en-US" altLang="zh-TW" dirty="0"/>
              <a:t>, </a:t>
            </a:r>
            <a:r>
              <a:rPr lang="zh-TW" altLang="en-US" sz="3600" dirty="0"/>
              <a:t>法定時區</a:t>
            </a:r>
            <a:endParaRPr lang="en-US" dirty="0"/>
          </a:p>
        </p:txBody>
      </p:sp>
      <p:sp>
        <p:nvSpPr>
          <p:cNvPr id="3" name="內容版面配置區 2">
            <a:extLst>
              <a:ext uri="{FF2B5EF4-FFF2-40B4-BE49-F238E27FC236}">
                <a16:creationId xmlns:a16="http://schemas.microsoft.com/office/drawing/2014/main" id="{E414D979-A33E-2F07-286D-4DDF427F1291}"/>
              </a:ext>
            </a:extLst>
          </p:cNvPr>
          <p:cNvSpPr>
            <a:spLocks noGrp="1"/>
          </p:cNvSpPr>
          <p:nvPr>
            <p:ph idx="1"/>
          </p:nvPr>
        </p:nvSpPr>
        <p:spPr/>
        <p:txBody>
          <a:bodyPr/>
          <a:lstStyle/>
          <a:p>
            <a:endParaRPr lang="en-US"/>
          </a:p>
        </p:txBody>
      </p:sp>
      <p:pic>
        <p:nvPicPr>
          <p:cNvPr id="1026" name="Picture 2">
            <a:extLst>
              <a:ext uri="{FF2B5EF4-FFF2-40B4-BE49-F238E27FC236}">
                <a16:creationId xmlns:a16="http://schemas.microsoft.com/office/drawing/2014/main" id="{B6713382-8F2A-AAF4-5CE9-8C7067C22D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8800" y="1382002"/>
            <a:ext cx="12710160" cy="68475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91781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le 1"/>
          <p:cNvSpPr>
            <a:spLocks noGrp="1"/>
          </p:cNvSpPr>
          <p:nvPr>
            <p:ph type="title"/>
          </p:nvPr>
        </p:nvSpPr>
        <p:spPr/>
        <p:txBody>
          <a:bodyPr/>
          <a:lstStyle/>
          <a:p>
            <a:r>
              <a:rPr lang="en-US"/>
              <a:t>Time Zones</a:t>
            </a:r>
          </a:p>
        </p:txBody>
      </p:sp>
      <p:sp>
        <p:nvSpPr>
          <p:cNvPr id="18434" name="Content Placeholder 2"/>
          <p:cNvSpPr>
            <a:spLocks noGrp="1"/>
          </p:cNvSpPr>
          <p:nvPr>
            <p:ph idx="1"/>
          </p:nvPr>
        </p:nvSpPr>
        <p:spPr/>
        <p:txBody>
          <a:bodyPr>
            <a:normAutofit fontScale="92500" lnSpcReduction="10000"/>
          </a:bodyPr>
          <a:lstStyle/>
          <a:p>
            <a:r>
              <a:rPr lang="en-US" dirty="0"/>
              <a:t>The world is divided into 24 time zones. </a:t>
            </a:r>
          </a:p>
          <a:p>
            <a:pPr lvl="2"/>
            <a:r>
              <a:rPr lang="en-US" dirty="0">
                <a:hlinkClick r:id="rId3"/>
              </a:rPr>
              <a:t>https://en.wikipedia.org/wiki/Time_zone</a:t>
            </a:r>
            <a:endParaRPr lang="en-US" dirty="0"/>
          </a:p>
          <a:p>
            <a:pPr lvl="2"/>
            <a:r>
              <a:rPr lang="zh-TW" altLang="en-US" dirty="0"/>
              <a:t>理論時區</a:t>
            </a:r>
            <a:r>
              <a:rPr lang="en-US" altLang="zh-TW" dirty="0"/>
              <a:t>, </a:t>
            </a:r>
            <a:r>
              <a:rPr lang="en-US" dirty="0"/>
              <a:t>Nautical time zones</a:t>
            </a:r>
          </a:p>
          <a:p>
            <a:pPr lvl="3"/>
            <a:r>
              <a:rPr lang="zh-TW" altLang="en-US" dirty="0"/>
              <a:t>就是以經線間隔 </a:t>
            </a:r>
            <a:r>
              <a:rPr lang="en-US" altLang="zh-TW" dirty="0"/>
              <a:t>15 </a:t>
            </a:r>
            <a:r>
              <a:rPr lang="zh-TW" altLang="en-US" dirty="0"/>
              <a:t>度為一個區間，以區間的中央經線的時間為該時區的時間（比如：台灣所使用的東八區時區，就是東經 </a:t>
            </a:r>
            <a:r>
              <a:rPr lang="en-US" altLang="zh-TW" dirty="0"/>
              <a:t>120 </a:t>
            </a:r>
            <a:r>
              <a:rPr lang="zh-TW" altLang="en-US" dirty="0"/>
              <a:t>度經線的東西兩側延伸 </a:t>
            </a:r>
            <a:r>
              <a:rPr lang="en-US" altLang="zh-TW" dirty="0"/>
              <a:t>7.5 </a:t>
            </a:r>
            <a:r>
              <a:rPr lang="zh-TW" altLang="en-US" dirty="0"/>
              <a:t>度範圍，即西經 </a:t>
            </a:r>
            <a:r>
              <a:rPr lang="en-US" altLang="zh-TW" dirty="0"/>
              <a:t>112.5 </a:t>
            </a:r>
            <a:r>
              <a:rPr lang="zh-TW" altLang="en-US" dirty="0"/>
              <a:t>度至東經 </a:t>
            </a:r>
            <a:r>
              <a:rPr lang="en-US" altLang="zh-TW" dirty="0"/>
              <a:t>127.5 </a:t>
            </a:r>
            <a:r>
              <a:rPr lang="zh-TW" altLang="en-US" dirty="0"/>
              <a:t>度之間。）所以每差一個時區，區時相差一個小時。</a:t>
            </a:r>
            <a:endParaRPr lang="en-US" dirty="0"/>
          </a:p>
          <a:p>
            <a:pPr lvl="2"/>
            <a:r>
              <a:rPr lang="zh-TW" altLang="en-US" dirty="0"/>
              <a:t>法定時區</a:t>
            </a:r>
            <a:r>
              <a:rPr lang="en-US" altLang="zh-TW" dirty="0"/>
              <a:t>, </a:t>
            </a:r>
            <a:r>
              <a:rPr lang="en-US" dirty="0"/>
              <a:t>Skewing of time zones</a:t>
            </a:r>
          </a:p>
          <a:p>
            <a:pPr lvl="3"/>
            <a:r>
              <a:rPr lang="zh-TW" altLang="en-US" dirty="0"/>
              <a:t>統一整個國家的時間，方便政府管理，以國界或國家內部行政分界線區分時區</a:t>
            </a:r>
            <a:endParaRPr lang="en-US" altLang="zh-TW" dirty="0"/>
          </a:p>
          <a:p>
            <a:pPr lvl="2"/>
            <a:r>
              <a:rPr lang="en-US" dirty="0"/>
              <a:t>UTC </a:t>
            </a:r>
          </a:p>
          <a:p>
            <a:pPr lvl="3"/>
            <a:r>
              <a:rPr lang="en-US" dirty="0"/>
              <a:t>Coordinated Universal Time: UTC (Similar to historical Greenwich Mean Time, GMT)</a:t>
            </a:r>
          </a:p>
          <a:p>
            <a:pPr lvl="1"/>
            <a:r>
              <a:rPr lang="en-US" dirty="0"/>
              <a:t>Time and date are meaningless without </a:t>
            </a:r>
            <a:r>
              <a:rPr lang="en-US" dirty="0" err="1"/>
              <a:t>timezone</a:t>
            </a:r>
            <a:endParaRPr lang="en-US" dirty="0"/>
          </a:p>
          <a:p>
            <a:pPr lvl="2"/>
            <a:r>
              <a:rPr lang="zh-TW" altLang="en-US" dirty="0"/>
              <a:t>身為生活長期同時區消費者</a:t>
            </a:r>
            <a:r>
              <a:rPr lang="en-US" altLang="zh-TW" dirty="0"/>
              <a:t>, </a:t>
            </a:r>
            <a:r>
              <a:rPr lang="zh-TW" altLang="en-US" dirty="0"/>
              <a:t>環境已經預設</a:t>
            </a:r>
            <a:r>
              <a:rPr lang="en-US" altLang="zh-TW" dirty="0"/>
              <a:t>(</a:t>
            </a:r>
            <a:r>
              <a:rPr lang="zh-TW" altLang="en-US" dirty="0"/>
              <a:t>廠商</a:t>
            </a:r>
            <a:r>
              <a:rPr lang="en-US" altLang="zh-TW" dirty="0"/>
              <a:t>/</a:t>
            </a:r>
            <a:r>
              <a:rPr lang="zh-TW" altLang="en-US" dirty="0"/>
              <a:t>顧問</a:t>
            </a:r>
            <a:r>
              <a:rPr lang="en-US" altLang="zh-TW" dirty="0"/>
              <a:t>), </a:t>
            </a:r>
            <a:r>
              <a:rPr lang="zh-TW" altLang="en-US" dirty="0"/>
              <a:t>就不用煩惱時區</a:t>
            </a:r>
            <a:r>
              <a:rPr lang="en-US" altLang="zh-TW" dirty="0"/>
              <a:t>. </a:t>
            </a:r>
            <a:r>
              <a:rPr lang="zh-TW" altLang="en-US" dirty="0"/>
              <a:t>但是</a:t>
            </a:r>
            <a:r>
              <a:rPr lang="en-US" altLang="zh-TW" dirty="0"/>
              <a:t>,</a:t>
            </a:r>
          </a:p>
          <a:p>
            <a:pPr lvl="2"/>
            <a:r>
              <a:rPr lang="zh-TW" altLang="en-US" dirty="0"/>
              <a:t>身為顧問</a:t>
            </a:r>
            <a:r>
              <a:rPr lang="en-US" altLang="zh-TW" dirty="0"/>
              <a:t>, </a:t>
            </a:r>
          </a:p>
          <a:p>
            <a:pPr lvl="3"/>
            <a:r>
              <a:rPr lang="zh-TW" altLang="en-US" dirty="0"/>
              <a:t>要提供跨時區自動服務</a:t>
            </a:r>
            <a:r>
              <a:rPr lang="en-US" altLang="zh-TW" dirty="0"/>
              <a:t>, </a:t>
            </a:r>
            <a:r>
              <a:rPr lang="zh-TW" altLang="en-US" dirty="0"/>
              <a:t>像幫全球</a:t>
            </a:r>
            <a:r>
              <a:rPr lang="en-US" altLang="zh-TW" dirty="0"/>
              <a:t>office </a:t>
            </a:r>
            <a:r>
              <a:rPr lang="zh-TW" altLang="en-US" dirty="0"/>
              <a:t>設</a:t>
            </a:r>
            <a:r>
              <a:rPr lang="en-US" altLang="zh-TW" dirty="0"/>
              <a:t>ETL; </a:t>
            </a:r>
          </a:p>
          <a:p>
            <a:pPr lvl="3"/>
            <a:r>
              <a:rPr lang="zh-TW" altLang="en-US" dirty="0"/>
              <a:t>使用免費商品</a:t>
            </a:r>
            <a:r>
              <a:rPr lang="en-US" altLang="zh-TW" dirty="0"/>
              <a:t>(</a:t>
            </a:r>
            <a:r>
              <a:rPr lang="zh-TW" altLang="en-US" dirty="0"/>
              <a:t>例如</a:t>
            </a:r>
            <a:r>
              <a:rPr lang="en-US" altLang="zh-TW" dirty="0"/>
              <a:t>, open source ), </a:t>
            </a:r>
            <a:r>
              <a:rPr lang="zh-TW" altLang="en-US" dirty="0"/>
              <a:t>預設</a:t>
            </a:r>
            <a:r>
              <a:rPr lang="en-US" altLang="zh-TW" dirty="0"/>
              <a:t>UTC+0</a:t>
            </a:r>
            <a:r>
              <a:rPr lang="zh-TW" altLang="en-US" dirty="0"/>
              <a:t>時</a:t>
            </a:r>
            <a:r>
              <a:rPr lang="en-US" altLang="zh-TW" dirty="0"/>
              <a:t>, </a:t>
            </a:r>
            <a:endParaRPr lang="en-US" dirty="0"/>
          </a:p>
          <a:p>
            <a:pPr lvl="2"/>
            <a:r>
              <a:rPr lang="en-US" dirty="0"/>
              <a:t>Process time and date need to know TZ</a:t>
            </a:r>
          </a:p>
          <a:p>
            <a:pPr lvl="1"/>
            <a:endParaRPr 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1505" name="Title 1"/>
          <p:cNvSpPr>
            <a:spLocks noGrp="1"/>
          </p:cNvSpPr>
          <p:nvPr>
            <p:ph type="title"/>
          </p:nvPr>
        </p:nvSpPr>
        <p:spPr/>
        <p:txBody>
          <a:bodyPr/>
          <a:lstStyle/>
          <a:p>
            <a:pPr eaLnBrk="1" hangingPunct="1"/>
            <a:r>
              <a:rPr lang="en-US"/>
              <a:t>Time Zones</a:t>
            </a:r>
          </a:p>
        </p:txBody>
      </p:sp>
      <p:sp>
        <p:nvSpPr>
          <p:cNvPr id="21506" name="Content Placeholder 2"/>
          <p:cNvSpPr>
            <a:spLocks noGrp="1"/>
          </p:cNvSpPr>
          <p:nvPr>
            <p:ph idx="1"/>
          </p:nvPr>
        </p:nvSpPr>
        <p:spPr/>
        <p:txBody>
          <a:bodyPr/>
          <a:lstStyle/>
          <a:p>
            <a:pPr eaLnBrk="1" hangingPunct="1"/>
            <a:r>
              <a:rPr lang="en-US" dirty="0"/>
              <a:t>The world is divided into 24 time zones. </a:t>
            </a:r>
          </a:p>
          <a:p>
            <a:pPr eaLnBrk="1" hangingPunct="1"/>
            <a:r>
              <a:rPr lang="en-US" dirty="0"/>
              <a:t>Approximately how many degrees of longitude divide each time zone?</a:t>
            </a:r>
          </a:p>
          <a:p>
            <a:pPr lvl="1"/>
            <a:r>
              <a:rPr lang="en-US" dirty="0"/>
              <a:t>Hint:  The world is divided into 360⁰.</a:t>
            </a:r>
          </a:p>
          <a:p>
            <a:pPr lvl="1"/>
            <a:r>
              <a:rPr lang="en-US" dirty="0"/>
              <a:t>ANS: </a:t>
            </a:r>
          </a:p>
        </p:txBody>
      </p:sp>
      <p:grpSp>
        <p:nvGrpSpPr>
          <p:cNvPr id="21507" name="Group 3"/>
          <p:cNvGrpSpPr>
            <a:grpSpLocks/>
          </p:cNvGrpSpPr>
          <p:nvPr/>
        </p:nvGrpSpPr>
        <p:grpSpPr bwMode="auto">
          <a:xfrm>
            <a:off x="3198496" y="7229476"/>
            <a:ext cx="8229600" cy="1000124"/>
            <a:chOff x="1598612" y="6024562"/>
            <a:chExt cx="6858001" cy="833438"/>
          </a:xfrm>
        </p:grpSpPr>
        <p:pic>
          <p:nvPicPr>
            <p:cNvPr id="21508" name="Picture 15" descr="NCGA Network logo jpeg_png.png"/>
            <p:cNvPicPr>
              <a:picLocks noChangeAspect="1"/>
            </p:cNvPicPr>
            <p:nvPr/>
          </p:nvPicPr>
          <p:blipFill>
            <a:blip r:embed="rId3"/>
            <a:srcRect/>
            <a:stretch>
              <a:fillRect/>
            </a:stretch>
          </p:blipFill>
          <p:spPr bwMode="auto">
            <a:xfrm>
              <a:off x="1866900" y="6024562"/>
              <a:ext cx="838200" cy="833438"/>
            </a:xfrm>
            <a:prstGeom prst="rect">
              <a:avLst/>
            </a:prstGeom>
            <a:noFill/>
            <a:ln w="9525">
              <a:noFill/>
              <a:miter lim="800000"/>
              <a:headEnd/>
              <a:tailEnd/>
            </a:ln>
          </p:spPr>
        </p:pic>
        <p:sp>
          <p:nvSpPr>
            <p:cNvPr id="21509" name="Rectangle 3"/>
            <p:cNvSpPr>
              <a:spLocks noChangeArrowheads="1"/>
            </p:cNvSpPr>
            <p:nvPr/>
          </p:nvSpPr>
          <p:spPr bwMode="auto">
            <a:xfrm rot="10800000" flipV="1">
              <a:off x="1598612" y="6201421"/>
              <a:ext cx="6858001" cy="594021"/>
            </a:xfrm>
            <a:prstGeom prst="rect">
              <a:avLst/>
            </a:prstGeom>
            <a:noFill/>
            <a:ln w="9525">
              <a:noFill/>
              <a:miter lim="800000"/>
              <a:headEnd/>
              <a:tailEnd/>
            </a:ln>
          </p:spPr>
          <p:txBody>
            <a:bodyPr anchor="ctr">
              <a:spAutoFit/>
            </a:bodyPr>
            <a:lstStyle/>
            <a:p>
              <a:pPr indent="548640" algn="ctr">
                <a:tabLst>
                  <a:tab pos="3566160" algn="ctr"/>
                  <a:tab pos="7132320" algn="r"/>
                </a:tabLst>
              </a:pPr>
              <a:r>
                <a:rPr lang="en-US" altLang="en-US" sz="1440">
                  <a:ea typeface="Times New Roman" pitchFamily="18" charset="0"/>
                  <a:cs typeface="Arial" charset="0"/>
                </a:rPr>
                <a:t>The North Carolina Geographic Alliance   </a:t>
              </a:r>
              <a:r>
                <a:rPr lang="en-US" altLang="en-US" sz="2592">
                  <a:ea typeface="Times New Roman" pitchFamily="18" charset="0"/>
                  <a:cs typeface="Arial" charset="0"/>
                  <a:hlinkClick r:id="rId4"/>
                </a:rPr>
                <a:t>http://geo.appstate.edu/NCGA</a:t>
              </a:r>
              <a:r>
                <a:rPr lang="en-US" altLang="en-US" sz="2592">
                  <a:ea typeface="Times New Roman" pitchFamily="18" charset="0"/>
                  <a:cs typeface="Arial" charset="0"/>
                </a:rPr>
                <a:t> </a:t>
              </a:r>
            </a:p>
          </p:txBody>
        </p:sp>
      </p:grpSp>
    </p:spTree>
  </p:cSld>
  <p:clrMapOvr>
    <a:masterClrMapping/>
  </p:clrMapOvr>
</p:sld>
</file>

<file path=ppt/theme/theme1.xml><?xml version="1.0" encoding="utf-8"?>
<a:theme xmlns:a="http://schemas.openxmlformats.org/drawingml/2006/main" name="2_Dark Background">
  <a:themeElements>
    <a:clrScheme name="IBM Services Palette Final">
      <a:dk1>
        <a:srgbClr val="000000"/>
      </a:dk1>
      <a:lt1>
        <a:srgbClr val="051243"/>
      </a:lt1>
      <a:dk2>
        <a:srgbClr val="F3F3F3"/>
      </a:dk2>
      <a:lt2>
        <a:srgbClr val="FFFFFF"/>
      </a:lt2>
      <a:accent1>
        <a:srgbClr val="6EA6FF"/>
      </a:accent1>
      <a:accent2>
        <a:srgbClr val="0F6DFF"/>
      </a:accent2>
      <a:accent3>
        <a:srgbClr val="0530AD"/>
      </a:accent3>
      <a:accent4>
        <a:srgbClr val="00BAB6"/>
      </a:accent4>
      <a:accent5>
        <a:srgbClr val="924CFC"/>
      </a:accent5>
      <a:accent6>
        <a:srgbClr val="D7306D"/>
      </a:accent6>
      <a:hlink>
        <a:srgbClr val="0F6DFF"/>
      </a:hlink>
      <a:folHlink>
        <a:srgbClr val="E0E0E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gn="l">
          <a:defRPr sz="2000" dirty="0">
            <a:latin typeface="IBM Plex Sans" panose="020B0503050000000000"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2"/>
          </a:solidFill>
          <a:tailEnd type="triangle"/>
        </a:ln>
      </a:spPr>
      <a:bodyPr/>
      <a:lstStyle/>
      <a:style>
        <a:lnRef idx="1">
          <a:schemeClr val="accent1"/>
        </a:lnRef>
        <a:fillRef idx="0">
          <a:schemeClr val="accent1"/>
        </a:fillRef>
        <a:effectRef idx="0">
          <a:schemeClr val="accent1"/>
        </a:effectRef>
        <a:fontRef idx="minor">
          <a:schemeClr val="tx1"/>
        </a:fontRef>
      </a:style>
    </a:lnDef>
    <a:txDef>
      <a:spPr/>
      <a:bodyPr wrap="square" lIns="91440" tIns="45720" rIns="91440" bIns="45720" rtlCol="0">
        <a:noAutofit/>
      </a:bodyPr>
      <a:lstStyle>
        <a:defPPr>
          <a:lnSpc>
            <a:spcPct val="105000"/>
          </a:lnSpc>
          <a:spcBef>
            <a:spcPts val="1000"/>
          </a:spcBef>
          <a:defRPr sz="2000" dirty="0" err="1" smtClean="0">
            <a:solidFill>
              <a:schemeClr val="tx1"/>
            </a:solidFill>
            <a:latin typeface="IBM Plex Sans" charset="0"/>
            <a:ea typeface="IBM Plex Sans" charset="0"/>
            <a:cs typeface="IBM Plex Sans"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3_Light Background">
  <a:themeElements>
    <a:clrScheme name="IBM Services Palette Final">
      <a:dk1>
        <a:srgbClr val="000000"/>
      </a:dk1>
      <a:lt1>
        <a:srgbClr val="051243"/>
      </a:lt1>
      <a:dk2>
        <a:srgbClr val="F3F3F3"/>
      </a:dk2>
      <a:lt2>
        <a:srgbClr val="FFFFFF"/>
      </a:lt2>
      <a:accent1>
        <a:srgbClr val="6EA6FF"/>
      </a:accent1>
      <a:accent2>
        <a:srgbClr val="0F6DFF"/>
      </a:accent2>
      <a:accent3>
        <a:srgbClr val="0530AD"/>
      </a:accent3>
      <a:accent4>
        <a:srgbClr val="00BAB6"/>
      </a:accent4>
      <a:accent5>
        <a:srgbClr val="924CFC"/>
      </a:accent5>
      <a:accent6>
        <a:srgbClr val="D7306D"/>
      </a:accent6>
      <a:hlink>
        <a:srgbClr val="0F6DFF"/>
      </a:hlink>
      <a:folHlink>
        <a:srgbClr val="E0E0E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gn="l">
          <a:defRPr sz="2000" dirty="0">
            <a:latin typeface="IBM Plex Sans" panose="020B0503050000000000"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2"/>
          </a:solidFill>
          <a:tailEnd type="triangle"/>
        </a:ln>
      </a:spPr>
      <a:bodyPr/>
      <a:lstStyle/>
      <a:style>
        <a:lnRef idx="1">
          <a:schemeClr val="accent1"/>
        </a:lnRef>
        <a:fillRef idx="0">
          <a:schemeClr val="accent1"/>
        </a:fillRef>
        <a:effectRef idx="0">
          <a:schemeClr val="accent1"/>
        </a:effectRef>
        <a:fontRef idx="minor">
          <a:schemeClr val="tx1"/>
        </a:fontRef>
      </a:style>
    </a:lnDef>
    <a:txDef>
      <a:spPr/>
      <a:bodyPr wrap="square" lIns="91440" tIns="45720" rIns="91440" bIns="45720" rtlCol="0">
        <a:noAutofit/>
      </a:bodyPr>
      <a:lstStyle>
        <a:defPPr>
          <a:lnSpc>
            <a:spcPct val="105000"/>
          </a:lnSpc>
          <a:spcBef>
            <a:spcPts val="1000"/>
          </a:spcBef>
          <a:defRPr sz="2000" dirty="0" err="1" smtClean="0">
            <a:solidFill>
              <a:schemeClr val="tx1"/>
            </a:solidFill>
            <a:latin typeface="IBM Plex Sans" charset="0"/>
            <a:ea typeface="IBM Plex Sans" charset="0"/>
            <a:cs typeface="IBM Plex Sans"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6_Light Background">
  <a:themeElements>
    <a:clrScheme name="IBM Services Palette Final">
      <a:dk1>
        <a:srgbClr val="000000"/>
      </a:dk1>
      <a:lt1>
        <a:srgbClr val="051243"/>
      </a:lt1>
      <a:dk2>
        <a:srgbClr val="F3F3F3"/>
      </a:dk2>
      <a:lt2>
        <a:srgbClr val="FFFFFF"/>
      </a:lt2>
      <a:accent1>
        <a:srgbClr val="6EA6FF"/>
      </a:accent1>
      <a:accent2>
        <a:srgbClr val="0F6DFF"/>
      </a:accent2>
      <a:accent3>
        <a:srgbClr val="0530AD"/>
      </a:accent3>
      <a:accent4>
        <a:srgbClr val="00BAB6"/>
      </a:accent4>
      <a:accent5>
        <a:srgbClr val="924CFC"/>
      </a:accent5>
      <a:accent6>
        <a:srgbClr val="D7306D"/>
      </a:accent6>
      <a:hlink>
        <a:srgbClr val="0F6DFF"/>
      </a:hlink>
      <a:folHlink>
        <a:srgbClr val="E0E0E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gn="l">
          <a:defRPr sz="2000" dirty="0">
            <a:latin typeface="IBM Plex Sans" panose="020B0503050000000000"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2"/>
          </a:solidFill>
          <a:tailEnd type="triangle"/>
        </a:ln>
      </a:spPr>
      <a:bodyPr/>
      <a:lstStyle/>
      <a:style>
        <a:lnRef idx="1">
          <a:schemeClr val="accent1"/>
        </a:lnRef>
        <a:fillRef idx="0">
          <a:schemeClr val="accent1"/>
        </a:fillRef>
        <a:effectRef idx="0">
          <a:schemeClr val="accent1"/>
        </a:effectRef>
        <a:fontRef idx="minor">
          <a:schemeClr val="tx1"/>
        </a:fontRef>
      </a:style>
    </a:lnDef>
    <a:txDef>
      <a:spPr/>
      <a:bodyPr wrap="square" lIns="91440" tIns="45720" rIns="91440" bIns="45720" rtlCol="0">
        <a:noAutofit/>
      </a:bodyPr>
      <a:lstStyle>
        <a:defPPr>
          <a:lnSpc>
            <a:spcPct val="105000"/>
          </a:lnSpc>
          <a:spcBef>
            <a:spcPts val="1000"/>
          </a:spcBef>
          <a:defRPr sz="2000" dirty="0" err="1" smtClean="0">
            <a:solidFill>
              <a:schemeClr val="tx1"/>
            </a:solidFill>
            <a:latin typeface="IBM Plex Sans" charset="0"/>
            <a:ea typeface="IBM Plex Sans" charset="0"/>
            <a:cs typeface="IBM Plex Sans"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4_Light Background">
  <a:themeElements>
    <a:clrScheme name="IBM Services Palette Final">
      <a:dk1>
        <a:srgbClr val="000000"/>
      </a:dk1>
      <a:lt1>
        <a:srgbClr val="051243"/>
      </a:lt1>
      <a:dk2>
        <a:srgbClr val="F3F3F3"/>
      </a:dk2>
      <a:lt2>
        <a:srgbClr val="FFFFFF"/>
      </a:lt2>
      <a:accent1>
        <a:srgbClr val="6EA6FF"/>
      </a:accent1>
      <a:accent2>
        <a:srgbClr val="0F6DFF"/>
      </a:accent2>
      <a:accent3>
        <a:srgbClr val="0530AD"/>
      </a:accent3>
      <a:accent4>
        <a:srgbClr val="00BAB6"/>
      </a:accent4>
      <a:accent5>
        <a:srgbClr val="924CFC"/>
      </a:accent5>
      <a:accent6>
        <a:srgbClr val="D7306D"/>
      </a:accent6>
      <a:hlink>
        <a:srgbClr val="0F6DFF"/>
      </a:hlink>
      <a:folHlink>
        <a:srgbClr val="E0E0E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gn="l">
          <a:defRPr sz="2000" dirty="0">
            <a:latin typeface="IBM Plex Sans" panose="020B0503050000000000"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2"/>
          </a:solidFill>
          <a:tailEnd type="triangle"/>
        </a:ln>
      </a:spPr>
      <a:bodyPr/>
      <a:lstStyle/>
      <a:style>
        <a:lnRef idx="1">
          <a:schemeClr val="accent1"/>
        </a:lnRef>
        <a:fillRef idx="0">
          <a:schemeClr val="accent1"/>
        </a:fillRef>
        <a:effectRef idx="0">
          <a:schemeClr val="accent1"/>
        </a:effectRef>
        <a:fontRef idx="minor">
          <a:schemeClr val="tx1"/>
        </a:fontRef>
      </a:style>
    </a:lnDef>
    <a:txDef>
      <a:spPr/>
      <a:bodyPr wrap="square" lIns="91440" tIns="45720" rIns="91440" bIns="45720" rtlCol="0">
        <a:noAutofit/>
      </a:bodyPr>
      <a:lstStyle>
        <a:defPPr>
          <a:lnSpc>
            <a:spcPct val="105000"/>
          </a:lnSpc>
          <a:spcBef>
            <a:spcPts val="1000"/>
          </a:spcBef>
          <a:defRPr sz="2000" dirty="0" err="1" smtClean="0">
            <a:solidFill>
              <a:schemeClr val="tx1"/>
            </a:solidFill>
            <a:latin typeface="IBM Plex Sans" charset="0"/>
            <a:ea typeface="IBM Plex Sans" charset="0"/>
            <a:cs typeface="IBM Plex Sans"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7_Light Background">
  <a:themeElements>
    <a:clrScheme name="IBM Services Palette Final">
      <a:dk1>
        <a:srgbClr val="000000"/>
      </a:dk1>
      <a:lt1>
        <a:srgbClr val="051243"/>
      </a:lt1>
      <a:dk2>
        <a:srgbClr val="F3F3F3"/>
      </a:dk2>
      <a:lt2>
        <a:srgbClr val="FFFFFF"/>
      </a:lt2>
      <a:accent1>
        <a:srgbClr val="6EA6FF"/>
      </a:accent1>
      <a:accent2>
        <a:srgbClr val="0F6DFF"/>
      </a:accent2>
      <a:accent3>
        <a:srgbClr val="0530AD"/>
      </a:accent3>
      <a:accent4>
        <a:srgbClr val="00BAB6"/>
      </a:accent4>
      <a:accent5>
        <a:srgbClr val="924CFC"/>
      </a:accent5>
      <a:accent6>
        <a:srgbClr val="D7306D"/>
      </a:accent6>
      <a:hlink>
        <a:srgbClr val="0F6DFF"/>
      </a:hlink>
      <a:folHlink>
        <a:srgbClr val="E0E0E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gn="l">
          <a:defRPr sz="2000" dirty="0">
            <a:latin typeface="IBM Plex Sans" panose="D2FF583C550017C70C00"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2"/>
          </a:solidFill>
          <a:tailEnd type="triangle"/>
        </a:ln>
      </a:spPr>
      <a:bodyPr/>
      <a:lstStyle/>
      <a:style>
        <a:lnRef idx="1">
          <a:schemeClr val="accent1"/>
        </a:lnRef>
        <a:fillRef idx="0">
          <a:schemeClr val="accent1"/>
        </a:fillRef>
        <a:effectRef idx="0">
          <a:schemeClr val="accent1"/>
        </a:effectRef>
        <a:fontRef idx="minor">
          <a:schemeClr val="tx1"/>
        </a:fontRef>
      </a:style>
    </a:lnDef>
    <a:txDef>
      <a:spPr/>
      <a:bodyPr wrap="square" lIns="91440" tIns="45720" rIns="91440" bIns="45720" rtlCol="0">
        <a:noAutofit/>
      </a:bodyPr>
      <a:lstStyle>
        <a:defPPr>
          <a:lnSpc>
            <a:spcPct val="105000"/>
          </a:lnSpc>
          <a:spcBef>
            <a:spcPts val="1000"/>
          </a:spcBef>
          <a:defRPr sz="2000" dirty="0" err="1" smtClean="0">
            <a:solidFill>
              <a:schemeClr val="tx1"/>
            </a:solidFill>
            <a:latin typeface="IBM Plex Sans" charset="0"/>
            <a:ea typeface="IBM Plex Sans" charset="0"/>
            <a:cs typeface="IBM Plex Sans"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8_Light Background">
  <a:themeElements>
    <a:clrScheme name="IBM Services Palette Final">
      <a:dk1>
        <a:srgbClr val="000000"/>
      </a:dk1>
      <a:lt1>
        <a:srgbClr val="051243"/>
      </a:lt1>
      <a:dk2>
        <a:srgbClr val="F3F3F3"/>
      </a:dk2>
      <a:lt2>
        <a:srgbClr val="FFFFFF"/>
      </a:lt2>
      <a:accent1>
        <a:srgbClr val="6EA6FF"/>
      </a:accent1>
      <a:accent2>
        <a:srgbClr val="0F6DFF"/>
      </a:accent2>
      <a:accent3>
        <a:srgbClr val="0530AD"/>
      </a:accent3>
      <a:accent4>
        <a:srgbClr val="00BAB6"/>
      </a:accent4>
      <a:accent5>
        <a:srgbClr val="924CFC"/>
      </a:accent5>
      <a:accent6>
        <a:srgbClr val="D7306D"/>
      </a:accent6>
      <a:hlink>
        <a:srgbClr val="0F6DFF"/>
      </a:hlink>
      <a:folHlink>
        <a:srgbClr val="E0E0E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gn="l">
          <a:defRPr sz="2000" dirty="0">
            <a:latin typeface="IBM Plex Sans" panose="020B0503050000000000"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2"/>
          </a:solidFill>
          <a:tailEnd type="triangle"/>
        </a:ln>
      </a:spPr>
      <a:bodyPr/>
      <a:lstStyle/>
      <a:style>
        <a:lnRef idx="1">
          <a:schemeClr val="accent1"/>
        </a:lnRef>
        <a:fillRef idx="0">
          <a:schemeClr val="accent1"/>
        </a:fillRef>
        <a:effectRef idx="0">
          <a:schemeClr val="accent1"/>
        </a:effectRef>
        <a:fontRef idx="minor">
          <a:schemeClr val="tx1"/>
        </a:fontRef>
      </a:style>
    </a:lnDef>
    <a:txDef>
      <a:spPr/>
      <a:bodyPr wrap="square" lIns="91440" tIns="45720" rIns="91440" bIns="45720" rtlCol="0">
        <a:noAutofit/>
      </a:bodyPr>
      <a:lstStyle>
        <a:defPPr>
          <a:lnSpc>
            <a:spcPct val="105000"/>
          </a:lnSpc>
          <a:spcBef>
            <a:spcPts val="1000"/>
          </a:spcBef>
          <a:defRPr sz="2000" dirty="0" err="1" smtClean="0">
            <a:solidFill>
              <a:schemeClr val="tx1"/>
            </a:solidFill>
            <a:latin typeface="IBM Plex Sans" charset="0"/>
            <a:ea typeface="IBM Plex Sans" charset="0"/>
            <a:cs typeface="IBM Plex Sans"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文件" ma:contentTypeID="0x010100269E06C726CAF447AC794C991B31A5CE" ma:contentTypeVersion="15" ma:contentTypeDescription="建立新的文件。" ma:contentTypeScope="" ma:versionID="85cfd53c135ea4ea49dd271002058716">
  <xsd:schema xmlns:xsd="http://www.w3.org/2001/XMLSchema" xmlns:xs="http://www.w3.org/2001/XMLSchema" xmlns:p="http://schemas.microsoft.com/office/2006/metadata/properties" xmlns:ns2="285cb2ad-eb57-4aaf-b0a3-1761797acbb4" xmlns:ns3="e2ba26dd-2cac-4c08-a62d-1daac4d0446f" targetNamespace="http://schemas.microsoft.com/office/2006/metadata/properties" ma:root="true" ma:fieldsID="dbf9da3cb86c6f5fc570a1d168887a34" ns2:_="" ns3:_="">
    <xsd:import namespace="285cb2ad-eb57-4aaf-b0a3-1761797acbb4"/>
    <xsd:import namespace="e2ba26dd-2cac-4c08-a62d-1daac4d0446f"/>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2:MediaLengthInSeconds" minOccurs="0"/>
                <xsd:element ref="ns2:MediaServiceAutoKeyPoints" minOccurs="0"/>
                <xsd:element ref="ns2:MediaServiceKeyPoint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85cb2ad-eb57-4aaf-b0a3-1761797acbb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ternalName="MediaServiceDateTaken"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lcf76f155ced4ddcb4097134ff3c332f" ma:index="21" nillable="true" ma:taxonomy="true" ma:internalName="lcf76f155ced4ddcb4097134ff3c332f" ma:taxonomyFieldName="MediaServiceImageTags" ma:displayName="影像標籤" ma:readOnly="false" ma:fieldId="{5cf76f15-5ced-4ddc-b409-7134ff3c332f}" ma:taxonomyMulti="true" ma:sspId="1f64b911-3389-4360-a26d-e4cd8cf83658"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e2ba26dd-2cac-4c08-a62d-1daac4d0446f" elementFormDefault="qualified">
    <xsd:import namespace="http://schemas.microsoft.com/office/2006/documentManagement/types"/>
    <xsd:import namespace="http://schemas.microsoft.com/office/infopath/2007/PartnerControls"/>
    <xsd:element name="SharedWithUsers" ma:index="10" nillable="true" ma:displayName="共用對象:"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共用詳細資料" ma:internalName="SharedWithDetails" ma:readOnly="true">
      <xsd:simpleType>
        <xsd:restriction base="dms:Note">
          <xsd:maxLength value="255"/>
        </xsd:restriction>
      </xsd:simpleType>
    </xsd:element>
    <xsd:element name="TaxCatchAll" ma:index="22" nillable="true" ma:displayName="Taxonomy Catch All Column" ma:hidden="true" ma:list="{3c97266c-b672-4f96-a140-621666b46b00}" ma:internalName="TaxCatchAll" ma:showField="CatchAllData" ma:web="e2ba26dd-2cac-4c08-a62d-1daac4d0446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內容類型"/>
        <xsd:element ref="dc:title" minOccurs="0" maxOccurs="1" ma:index="4" ma:displayName="標題"/>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285cb2ad-eb57-4aaf-b0a3-1761797acbb4">
      <Terms xmlns="http://schemas.microsoft.com/office/infopath/2007/PartnerControls"/>
    </lcf76f155ced4ddcb4097134ff3c332f>
    <TaxCatchAll xmlns="e2ba26dd-2cac-4c08-a62d-1daac4d0446f" xsi:nil="true"/>
  </documentManagement>
</p:properties>
</file>

<file path=customXml/itemProps1.xml><?xml version="1.0" encoding="utf-8"?>
<ds:datastoreItem xmlns:ds="http://schemas.openxmlformats.org/officeDocument/2006/customXml" ds:itemID="{33989568-1011-4126-A6DC-346E613D5A9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85cb2ad-eb57-4aaf-b0a3-1761797acbb4"/>
    <ds:schemaRef ds:uri="e2ba26dd-2cac-4c08-a62d-1daac4d0446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A5C1598B-7F30-43EF-88D4-DEB22749A649}">
  <ds:schemaRefs>
    <ds:schemaRef ds:uri="http://schemas.microsoft.com/sharepoint/v3/contenttype/forms"/>
  </ds:schemaRefs>
</ds:datastoreItem>
</file>

<file path=customXml/itemProps3.xml><?xml version="1.0" encoding="utf-8"?>
<ds:datastoreItem xmlns:ds="http://schemas.openxmlformats.org/officeDocument/2006/customXml" ds:itemID="{06183023-AAF3-4D02-A87A-09D23DFCF48C}">
  <ds:schemaRefs>
    <ds:schemaRef ds:uri="http://schemas.microsoft.com/office/2006/documentManagement/types"/>
    <ds:schemaRef ds:uri="http://schemas.microsoft.com/office/infopath/2007/PartnerControls"/>
    <ds:schemaRef ds:uri="108178bd-3da0-4b45-b239-95a3a947998b"/>
    <ds:schemaRef ds:uri="http://purl.org/dc/elements/1.1/"/>
    <ds:schemaRef ds:uri="http://schemas.microsoft.com/office/2006/metadata/properties"/>
    <ds:schemaRef ds:uri="http://purl.org/dc/terms/"/>
    <ds:schemaRef ds:uri="http://schemas.openxmlformats.org/package/2006/metadata/core-properties"/>
    <ds:schemaRef ds:uri="e09b8661-b0f5-4da1-850f-c2681a99097f"/>
    <ds:schemaRef ds:uri="http://www.w3.org/XML/1998/namespace"/>
    <ds:schemaRef ds:uri="http://purl.org/dc/dcmitype/"/>
    <ds:schemaRef ds:uri="285cb2ad-eb57-4aaf-b0a3-1761797acbb4"/>
    <ds:schemaRef ds:uri="e2ba26dd-2cac-4c08-a62d-1daac4d0446f"/>
  </ds:schemaRefs>
</ds:datastoreItem>
</file>

<file path=docProps/app.xml><?xml version="1.0" encoding="utf-8"?>
<Properties xmlns="http://schemas.openxmlformats.org/officeDocument/2006/extended-properties" xmlns:vt="http://schemas.openxmlformats.org/officeDocument/2006/docPropsVTypes">
  <Template>Office Theme</Template>
  <TotalTime>86147</TotalTime>
  <Words>4298</Words>
  <Application>Microsoft Office PowerPoint</Application>
  <PresentationFormat>自訂</PresentationFormat>
  <Paragraphs>739</Paragraphs>
  <Slides>43</Slides>
  <Notes>11</Notes>
  <HiddenSlides>2</HiddenSlides>
  <MMClips>0</MMClips>
  <ScaleCrop>false</ScaleCrop>
  <HeadingPairs>
    <vt:vector size="6" baseType="variant">
      <vt:variant>
        <vt:lpstr>使用字型</vt:lpstr>
      </vt:variant>
      <vt:variant>
        <vt:i4>19</vt:i4>
      </vt:variant>
      <vt:variant>
        <vt:lpstr>佈景主題</vt:lpstr>
      </vt:variant>
      <vt:variant>
        <vt:i4>6</vt:i4>
      </vt:variant>
      <vt:variant>
        <vt:lpstr>投影片標題</vt:lpstr>
      </vt:variant>
      <vt:variant>
        <vt:i4>43</vt:i4>
      </vt:variant>
    </vt:vector>
  </HeadingPairs>
  <TitlesOfParts>
    <vt:vector size="68" baseType="lpstr">
      <vt:lpstr>-apple-system</vt:lpstr>
      <vt:lpstr>Arial Regular</vt:lpstr>
      <vt:lpstr>charter</vt:lpstr>
      <vt:lpstr>var(--theme-post-title-font-family)</vt:lpstr>
      <vt:lpstr>微軟正黑體</vt:lpstr>
      <vt:lpstr>微軟正黑體</vt:lpstr>
      <vt:lpstr>微軟正黑體 (本文)</vt:lpstr>
      <vt:lpstr>Arial</vt:lpstr>
      <vt:lpstr>Calibri</vt:lpstr>
      <vt:lpstr>Comic Sans MS</vt:lpstr>
      <vt:lpstr>Courier New</vt:lpstr>
      <vt:lpstr>IBM Plex Sans</vt:lpstr>
      <vt:lpstr>Lato</vt:lpstr>
      <vt:lpstr>Lora</vt:lpstr>
      <vt:lpstr>Open Sans</vt:lpstr>
      <vt:lpstr>Roboto</vt:lpstr>
      <vt:lpstr>Source Sans Pro</vt:lpstr>
      <vt:lpstr>Verdana</vt:lpstr>
      <vt:lpstr>Wingdings</vt:lpstr>
      <vt:lpstr>2_Dark Background</vt:lpstr>
      <vt:lpstr>3_Light Background</vt:lpstr>
      <vt:lpstr>6_Light Background</vt:lpstr>
      <vt:lpstr>4_Light Background</vt:lpstr>
      <vt:lpstr>7_Light Background</vt:lpstr>
      <vt:lpstr>8_Light Background</vt:lpstr>
      <vt:lpstr>    Architecture: Scheduler Appendix: Timezone  2022/07/20  Jesse Wei   IBM Services </vt:lpstr>
      <vt:lpstr>Agenda – Architecture: Scheduler: Timezone</vt:lpstr>
      <vt:lpstr>Agenda – Architecture: Scheduler: Timezone</vt:lpstr>
      <vt:lpstr>PowerPoint 簡報</vt:lpstr>
      <vt:lpstr>Requirement</vt:lpstr>
      <vt:lpstr>Agenda – Architecture: Scheduler: Timezone</vt:lpstr>
      <vt:lpstr>理論時區, 法定時區</vt:lpstr>
      <vt:lpstr>Time Zones</vt:lpstr>
      <vt:lpstr>Time Zones</vt:lpstr>
      <vt:lpstr>PowerPoint 簡報</vt:lpstr>
      <vt:lpstr>PowerPoint 簡報</vt:lpstr>
      <vt:lpstr>PowerPoint 簡報</vt:lpstr>
      <vt:lpstr>PowerPoint 簡報</vt:lpstr>
      <vt:lpstr>PowerPoint 簡報</vt:lpstr>
      <vt:lpstr>PowerPoint 簡報</vt:lpstr>
      <vt:lpstr>換日線 (International Date Line)</vt:lpstr>
      <vt:lpstr>陽光時區差異</vt:lpstr>
      <vt:lpstr>Agenda – Architecture: Scheduler: Timezone</vt:lpstr>
      <vt:lpstr>Time zone database name</vt:lpstr>
      <vt:lpstr>Time zone in computer system</vt:lpstr>
      <vt:lpstr>Time zone in POSIX </vt:lpstr>
      <vt:lpstr>Agenda – Architecture: Scheduler: Timezone</vt:lpstr>
      <vt:lpstr>Time zone in python </vt:lpstr>
      <vt:lpstr>standard library</vt:lpstr>
      <vt:lpstr>pytz</vt:lpstr>
      <vt:lpstr>Pendulum</vt:lpstr>
      <vt:lpstr>Agenda – Architecture: Scheduler: Timezone</vt:lpstr>
      <vt:lpstr>Time zone in Airflow</vt:lpstr>
      <vt:lpstr>Background - Architecture</vt:lpstr>
      <vt:lpstr>The IoC container:  - scheduler in data pipeline application </vt:lpstr>
      <vt:lpstr>Background - Plan Example, logical date</vt:lpstr>
      <vt:lpstr>Background - Templating</vt:lpstr>
      <vt:lpstr>Background - Scheduling term</vt:lpstr>
      <vt:lpstr>Background - Cron Presets and Expressions </vt:lpstr>
      <vt:lpstr>Background - Sample R&amp;R</vt:lpstr>
      <vt:lpstr>Timezone in Airflow</vt:lpstr>
      <vt:lpstr>Time zone aware DAGs</vt:lpstr>
      <vt:lpstr>企業資料模型轉換</vt:lpstr>
      <vt:lpstr>ETL日期變數 -可定義於程式內容或指令行中使用</vt:lpstr>
      <vt:lpstr>Exercise</vt:lpstr>
      <vt:lpstr>Agenda – Architecture: Scheduler: Timezone</vt:lpstr>
      <vt:lpstr>Time zone special issue</vt:lpstr>
      <vt:lpstr>PowerPoint 簡報</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Weber</dc:creator>
  <cp:keywords/>
  <dc:description/>
  <cp:lastModifiedBy>Jesse Wei</cp:lastModifiedBy>
  <cp:revision>2654</cp:revision>
  <cp:lastPrinted>2017-10-24T19:02:10Z</cp:lastPrinted>
  <dcterms:created xsi:type="dcterms:W3CDTF">2017-10-15T17:28:19Z</dcterms:created>
  <dcterms:modified xsi:type="dcterms:W3CDTF">2022-07-19T19:10:29Z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0x010100269E06C726CAF447AC794C991B31A5CE</vt:lpwstr>
  </property>
  <property fmtid="{D5CDD505-2E9C-101B-9397-08002B2CF9AE}" pid="3" name="MediaServiceImageTags">
    <vt:lpwstr/>
  </property>
</Properties>
</file>